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95" r:id="rId4"/>
    <p:sldId id="296" r:id="rId5"/>
    <p:sldId id="266" r:id="rId6"/>
    <p:sldId id="270" r:id="rId7"/>
    <p:sldId id="297" r:id="rId8"/>
    <p:sldId id="298" r:id="rId9"/>
    <p:sldId id="262" r:id="rId10"/>
    <p:sldId id="263" r:id="rId11"/>
    <p:sldId id="264" r:id="rId12"/>
    <p:sldId id="265" r:id="rId13"/>
    <p:sldId id="267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92" r:id="rId22"/>
    <p:sldId id="278" r:id="rId23"/>
    <p:sldId id="281" r:id="rId24"/>
    <p:sldId id="282" r:id="rId25"/>
    <p:sldId id="280" r:id="rId2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1">
                <a:tint val="80000"/>
                <a:satMod val="300000"/>
                <a:alpha val="6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F0DE-4031-4509-88C0-3B2DFC4C9479}" type="datetimeFigureOut">
              <a:rPr lang="sr-Latn-CS" smtClean="0"/>
              <a:pPr/>
              <a:t>30.9.2015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1">
                <a:tint val="80000"/>
                <a:satMod val="300000"/>
                <a:alpha val="6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10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71414"/>
            <a:ext cx="1626900" cy="6732000"/>
          </a:xfrm>
          <a:prstGeom prst="rect">
            <a:avLst/>
          </a:prstGeom>
          <a:noFill/>
        </p:spPr>
      </p:pic>
      <p:pic>
        <p:nvPicPr>
          <p:cNvPr id="6" name="Picture 6" descr="C:\Users\pgrgasovic\Pictures\604px-Coat_of_arms_of_Croatia_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0825" y="262826"/>
            <a:ext cx="487999" cy="64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 bwMode="auto">
          <a:xfrm>
            <a:off x="827088" y="195263"/>
            <a:ext cx="4608512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chemeClr val="tx2">
                    <a:lumMod val="75000"/>
                  </a:schemeClr>
                </a:solidFill>
              </a:rPr>
              <a:t>Republika Hrvatska</a:t>
            </a:r>
          </a:p>
          <a:p>
            <a:pPr>
              <a:defRPr/>
            </a:pPr>
            <a:r>
              <a:rPr lang="hr-HR" sz="1600" b="1" dirty="0">
                <a:solidFill>
                  <a:schemeClr val="tx2">
                    <a:lumMod val="75000"/>
                  </a:schemeClr>
                </a:solidFill>
              </a:rPr>
              <a:t>MINISTARSTVO POMORSTVA, </a:t>
            </a:r>
          </a:p>
          <a:p>
            <a:pPr>
              <a:defRPr/>
            </a:pPr>
            <a:r>
              <a:rPr lang="hr-HR" sz="1600" b="1" dirty="0">
                <a:solidFill>
                  <a:schemeClr val="tx2">
                    <a:lumMod val="75000"/>
                  </a:schemeClr>
                </a:solidFill>
              </a:rPr>
              <a:t>PROMETA I INFRASTRUKTURE</a:t>
            </a:r>
            <a:endParaRPr lang="sv-SE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2910" y="2251898"/>
            <a:ext cx="664370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Workshop</a:t>
            </a:r>
            <a:endParaRPr lang="hr-H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SUSTAINABLE URBAN MOBILITY PLANS</a:t>
            </a:r>
          </a:p>
          <a:p>
            <a:pPr algn="r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Koprivnica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11th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of June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2015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Operativni program „Promet“ (2007. – 2013.)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uključuje četiri prioritetne osi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nijedna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se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direktno ne odnosi na urbanu i regionalnu mobilnost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ali je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 prvoj osi omogućeno 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sufinanciranje pripreme projekata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iz sektora prometa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-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uključuj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ući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urban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i regionaln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mobilnost.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Provedba projekata iz sektora urbane i regionalne mobilnosti ovim OP-om nije omogućena.</a:t>
            </a:r>
            <a:endParaRPr lang="vi-VN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Operativni program „Konkurentnost i kohezija“ 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(2014. – 2020.)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prometni sektor pokriva unutar </a:t>
            </a:r>
            <a:r>
              <a:rPr lang="vi-VN" sz="28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Tematskog cilja 07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vi-VN" sz="28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Promicanje održivog transporta i eliminacije uskih grla u ključnim mrežnim infrastrukturama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Prioritetna os 7. </a:t>
            </a:r>
            <a:r>
              <a:rPr lang="vi-VN" sz="28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Povezanost i mobilnost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Urbana i regionalna mobilnost dio je investicijskog prioriteta 7ii gdje se može financirati priprema strateških dokumenata i projektne dokumentacije, ali i sama provedba projekata.</a:t>
            </a:r>
            <a:endParaRPr lang="vi-VN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Utemeljenost projekata gradske i prigradske mobilnosti u strateškom dokumentu niže razine </a:t>
            </a:r>
          </a:p>
          <a:p>
            <a:pPr>
              <a:defRPr/>
            </a:pPr>
            <a:endParaRPr lang="pl-PL" sz="2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= Masterplanovi funkcionalnih regija, odnosno Planovi održive mobilnosti</a:t>
            </a:r>
          </a:p>
          <a:p>
            <a:pPr>
              <a:defRPr/>
            </a:pP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Trenutan je prioritet izrada Masterplanova za funkcionalne regije.</a:t>
            </a:r>
            <a:endParaRPr lang="hr-HR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785886" y="71414"/>
            <a:ext cx="6072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b="1" dirty="0" smtClean="0">
                <a:solidFill>
                  <a:schemeClr val="bg1"/>
                </a:solidFill>
              </a:rPr>
              <a:t>Radionica Ministarstva pomorstva, prometa i infrastrukture</a:t>
            </a:r>
          </a:p>
          <a:p>
            <a:r>
              <a:rPr lang="hr-HR" sz="1400" b="1" dirty="0" smtClean="0">
                <a:solidFill>
                  <a:schemeClr val="bg1"/>
                </a:solidFill>
              </a:rPr>
              <a:t>PRIPREMA </a:t>
            </a:r>
            <a:r>
              <a:rPr lang="hr-HR" sz="1400" b="1" dirty="0">
                <a:solidFill>
                  <a:schemeClr val="bg1"/>
                </a:solidFill>
              </a:rPr>
              <a:t>PROJEKATA </a:t>
            </a:r>
            <a:r>
              <a:rPr lang="hr-HR" sz="1400" b="1" dirty="0" smtClean="0">
                <a:solidFill>
                  <a:schemeClr val="bg1"/>
                </a:solidFill>
              </a:rPr>
              <a:t>ODRŽIVE URBANE </a:t>
            </a:r>
            <a:r>
              <a:rPr lang="hr-HR" sz="1400" b="1" dirty="0">
                <a:solidFill>
                  <a:schemeClr val="bg1"/>
                </a:solidFill>
              </a:rPr>
              <a:t>I </a:t>
            </a:r>
            <a:r>
              <a:rPr lang="hr-HR" sz="1400" b="1" dirty="0" smtClean="0">
                <a:solidFill>
                  <a:schemeClr val="bg1"/>
                </a:solidFill>
              </a:rPr>
              <a:t>REGIONALNE </a:t>
            </a:r>
          </a:p>
          <a:p>
            <a:r>
              <a:rPr lang="hr-HR" sz="1400" b="1" dirty="0" smtClean="0">
                <a:solidFill>
                  <a:schemeClr val="bg1"/>
                </a:solidFill>
              </a:rPr>
              <a:t>MOBILNOSTI ZA </a:t>
            </a:r>
            <a:r>
              <a:rPr lang="hr-HR" sz="1400" b="1" dirty="0">
                <a:solidFill>
                  <a:schemeClr val="bg1"/>
                </a:solidFill>
              </a:rPr>
              <a:t>FINANCIRANJE </a:t>
            </a:r>
            <a:r>
              <a:rPr lang="hr-HR" sz="1400" b="1" dirty="0" smtClean="0">
                <a:solidFill>
                  <a:schemeClr val="bg1"/>
                </a:solidFill>
              </a:rPr>
              <a:t>IZ EU FONDOVA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1000108"/>
            <a:ext cx="68151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Koja je veza funkcionalne regije i pripreme projekata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regionalne i urbane mobilnosti?</a:t>
            </a:r>
            <a:endParaRPr lang="vi-VN" sz="2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4282" y="2714620"/>
            <a:ext cx="1285884" cy="25003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14282" y="2808928"/>
            <a:ext cx="1285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Strategija prometnog razvoja Republike Hrvatske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hr-HR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hr-HR" b="1" i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žute</a:t>
            </a:r>
            <a:r>
              <a:rPr lang="hr-HR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i </a:t>
            </a:r>
            <a:r>
              <a:rPr lang="hr-HR" b="1" i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zelene</a:t>
            </a:r>
            <a:r>
              <a:rPr lang="hr-HR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mjere)</a:t>
            </a:r>
            <a:endParaRPr lang="hr-HR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542926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2014. godina</a:t>
            </a:r>
            <a:endParaRPr lang="hr-HR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-32" y="6611803"/>
            <a:ext cx="8715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/>
              <a:t>* grupiranje županija na funkcionalne regije ovdje je prikazano ISKLJUČIVO u ilustrativne svrhe i nije mjerodavno za ocjenu pripadnosti pojedinim regijama</a:t>
            </a:r>
            <a:endParaRPr lang="hr-HR" sz="1000" dirty="0"/>
          </a:p>
        </p:txBody>
      </p:sp>
      <p:sp>
        <p:nvSpPr>
          <p:cNvPr id="78" name="Rectangle 77"/>
          <p:cNvSpPr/>
          <p:nvPr/>
        </p:nvSpPr>
        <p:spPr>
          <a:xfrm>
            <a:off x="142844" y="2285992"/>
            <a:ext cx="1428760" cy="392909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98" name="Group 97"/>
          <p:cNvGrpSpPr/>
          <p:nvPr/>
        </p:nvGrpSpPr>
        <p:grpSpPr>
          <a:xfrm>
            <a:off x="1928794" y="2285992"/>
            <a:ext cx="2286016" cy="3929090"/>
            <a:chOff x="2428860" y="2285992"/>
            <a:chExt cx="2286016" cy="3929090"/>
          </a:xfrm>
        </p:grpSpPr>
        <p:grpSp>
          <p:nvGrpSpPr>
            <p:cNvPr id="10" name="RHrvatska"/>
            <p:cNvGrpSpPr>
              <a:grpSpLocks/>
            </p:cNvGrpSpPr>
            <p:nvPr/>
          </p:nvGrpSpPr>
          <p:grpSpPr bwMode="auto">
            <a:xfrm>
              <a:off x="2500298" y="2600760"/>
              <a:ext cx="1531698" cy="1340448"/>
              <a:chOff x="0" y="0"/>
              <a:chExt cx="6976126" cy="6802720"/>
            </a:xfrm>
            <a:solidFill>
              <a:schemeClr val="bg1">
                <a:lumMod val="65000"/>
              </a:schemeClr>
            </a:solidFill>
          </p:grpSpPr>
          <p:sp>
            <p:nvSpPr>
              <p:cNvPr id="11" name="Međimurska_županija"/>
              <p:cNvSpPr/>
              <p:nvPr/>
            </p:nvSpPr>
            <p:spPr>
              <a:xfrm>
                <a:off x="3211876" y="0"/>
                <a:ext cx="724266" cy="454089"/>
              </a:xfrm>
              <a:custGeom>
                <a:avLst/>
                <a:gdLst>
                  <a:gd name="connsiteX0" fmla="*/ 59872 w 729343"/>
                  <a:gd name="connsiteY0" fmla="*/ 266700 h 451757"/>
                  <a:gd name="connsiteX1" fmla="*/ 59872 w 729343"/>
                  <a:gd name="connsiteY1" fmla="*/ 266700 h 451757"/>
                  <a:gd name="connsiteX2" fmla="*/ 76200 w 729343"/>
                  <a:gd name="connsiteY2" fmla="*/ 310243 h 451757"/>
                  <a:gd name="connsiteX3" fmla="*/ 108858 w 729343"/>
                  <a:gd name="connsiteY3" fmla="*/ 332015 h 451757"/>
                  <a:gd name="connsiteX4" fmla="*/ 114300 w 729343"/>
                  <a:gd name="connsiteY4" fmla="*/ 348343 h 451757"/>
                  <a:gd name="connsiteX5" fmla="*/ 146958 w 729343"/>
                  <a:gd name="connsiteY5" fmla="*/ 370115 h 451757"/>
                  <a:gd name="connsiteX6" fmla="*/ 157843 w 729343"/>
                  <a:gd name="connsiteY6" fmla="*/ 386443 h 451757"/>
                  <a:gd name="connsiteX7" fmla="*/ 190500 w 729343"/>
                  <a:gd name="connsiteY7" fmla="*/ 408215 h 451757"/>
                  <a:gd name="connsiteX8" fmla="*/ 195943 w 729343"/>
                  <a:gd name="connsiteY8" fmla="*/ 424543 h 451757"/>
                  <a:gd name="connsiteX9" fmla="*/ 234043 w 729343"/>
                  <a:gd name="connsiteY9" fmla="*/ 424543 h 451757"/>
                  <a:gd name="connsiteX10" fmla="*/ 348343 w 729343"/>
                  <a:gd name="connsiteY10" fmla="*/ 419100 h 451757"/>
                  <a:gd name="connsiteX11" fmla="*/ 391886 w 729343"/>
                  <a:gd name="connsiteY11" fmla="*/ 386443 h 451757"/>
                  <a:gd name="connsiteX12" fmla="*/ 451758 w 729343"/>
                  <a:gd name="connsiteY12" fmla="*/ 435429 h 451757"/>
                  <a:gd name="connsiteX13" fmla="*/ 582386 w 729343"/>
                  <a:gd name="connsiteY13" fmla="*/ 391886 h 451757"/>
                  <a:gd name="connsiteX14" fmla="*/ 620486 w 729343"/>
                  <a:gd name="connsiteY14" fmla="*/ 435429 h 451757"/>
                  <a:gd name="connsiteX15" fmla="*/ 664029 w 729343"/>
                  <a:gd name="connsiteY15" fmla="*/ 451757 h 451757"/>
                  <a:gd name="connsiteX16" fmla="*/ 729343 w 729343"/>
                  <a:gd name="connsiteY16" fmla="*/ 359229 h 451757"/>
                  <a:gd name="connsiteX17" fmla="*/ 658586 w 729343"/>
                  <a:gd name="connsiteY17" fmla="*/ 272143 h 451757"/>
                  <a:gd name="connsiteX18" fmla="*/ 571500 w 729343"/>
                  <a:gd name="connsiteY18" fmla="*/ 293915 h 451757"/>
                  <a:gd name="connsiteX19" fmla="*/ 484415 w 729343"/>
                  <a:gd name="connsiteY19" fmla="*/ 136072 h 451757"/>
                  <a:gd name="connsiteX20" fmla="*/ 136072 w 729343"/>
                  <a:gd name="connsiteY20" fmla="*/ 0 h 451757"/>
                  <a:gd name="connsiteX21" fmla="*/ 141515 w 729343"/>
                  <a:gd name="connsiteY21" fmla="*/ 5443 h 451757"/>
                  <a:gd name="connsiteX22" fmla="*/ 0 w 729343"/>
                  <a:gd name="connsiteY22" fmla="*/ 146957 h 451757"/>
                  <a:gd name="connsiteX23" fmla="*/ 59872 w 729343"/>
                  <a:gd name="connsiteY23" fmla="*/ 266700 h 451757"/>
                  <a:gd name="connsiteX0" fmla="*/ 59872 w 729343"/>
                  <a:gd name="connsiteY0" fmla="*/ 268400 h 453457"/>
                  <a:gd name="connsiteX1" fmla="*/ 59872 w 729343"/>
                  <a:gd name="connsiteY1" fmla="*/ 268400 h 453457"/>
                  <a:gd name="connsiteX2" fmla="*/ 76200 w 729343"/>
                  <a:gd name="connsiteY2" fmla="*/ 311943 h 453457"/>
                  <a:gd name="connsiteX3" fmla="*/ 108858 w 729343"/>
                  <a:gd name="connsiteY3" fmla="*/ 333715 h 453457"/>
                  <a:gd name="connsiteX4" fmla="*/ 114300 w 729343"/>
                  <a:gd name="connsiteY4" fmla="*/ 350043 h 453457"/>
                  <a:gd name="connsiteX5" fmla="*/ 146958 w 729343"/>
                  <a:gd name="connsiteY5" fmla="*/ 371815 h 453457"/>
                  <a:gd name="connsiteX6" fmla="*/ 157843 w 729343"/>
                  <a:gd name="connsiteY6" fmla="*/ 388143 h 453457"/>
                  <a:gd name="connsiteX7" fmla="*/ 190500 w 729343"/>
                  <a:gd name="connsiteY7" fmla="*/ 409915 h 453457"/>
                  <a:gd name="connsiteX8" fmla="*/ 195943 w 729343"/>
                  <a:gd name="connsiteY8" fmla="*/ 426243 h 453457"/>
                  <a:gd name="connsiteX9" fmla="*/ 234043 w 729343"/>
                  <a:gd name="connsiteY9" fmla="*/ 426243 h 453457"/>
                  <a:gd name="connsiteX10" fmla="*/ 348343 w 729343"/>
                  <a:gd name="connsiteY10" fmla="*/ 420800 h 453457"/>
                  <a:gd name="connsiteX11" fmla="*/ 391886 w 729343"/>
                  <a:gd name="connsiteY11" fmla="*/ 388143 h 453457"/>
                  <a:gd name="connsiteX12" fmla="*/ 451758 w 729343"/>
                  <a:gd name="connsiteY12" fmla="*/ 437129 h 453457"/>
                  <a:gd name="connsiteX13" fmla="*/ 582386 w 729343"/>
                  <a:gd name="connsiteY13" fmla="*/ 393586 h 453457"/>
                  <a:gd name="connsiteX14" fmla="*/ 620486 w 729343"/>
                  <a:gd name="connsiteY14" fmla="*/ 437129 h 453457"/>
                  <a:gd name="connsiteX15" fmla="*/ 664029 w 729343"/>
                  <a:gd name="connsiteY15" fmla="*/ 453457 h 453457"/>
                  <a:gd name="connsiteX16" fmla="*/ 729343 w 729343"/>
                  <a:gd name="connsiteY16" fmla="*/ 360929 h 453457"/>
                  <a:gd name="connsiteX17" fmla="*/ 658586 w 729343"/>
                  <a:gd name="connsiteY17" fmla="*/ 273843 h 453457"/>
                  <a:gd name="connsiteX18" fmla="*/ 571500 w 729343"/>
                  <a:gd name="connsiteY18" fmla="*/ 295615 h 453457"/>
                  <a:gd name="connsiteX19" fmla="*/ 484415 w 729343"/>
                  <a:gd name="connsiteY19" fmla="*/ 137772 h 453457"/>
                  <a:gd name="connsiteX20" fmla="*/ 136072 w 729343"/>
                  <a:gd name="connsiteY20" fmla="*/ 1700 h 453457"/>
                  <a:gd name="connsiteX21" fmla="*/ 127249 w 729343"/>
                  <a:gd name="connsiteY21" fmla="*/ 0 h 453457"/>
                  <a:gd name="connsiteX22" fmla="*/ 0 w 729343"/>
                  <a:gd name="connsiteY22" fmla="*/ 148657 h 453457"/>
                  <a:gd name="connsiteX23" fmla="*/ 59872 w 729343"/>
                  <a:gd name="connsiteY23" fmla="*/ 268400 h 45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29343" h="453457">
                    <a:moveTo>
                      <a:pt x="59872" y="268400"/>
                    </a:moveTo>
                    <a:lnTo>
                      <a:pt x="59872" y="268400"/>
                    </a:lnTo>
                    <a:cubicBezTo>
                      <a:pt x="65315" y="282914"/>
                      <a:pt x="66899" y="299542"/>
                      <a:pt x="76200" y="311943"/>
                    </a:cubicBezTo>
                    <a:cubicBezTo>
                      <a:pt x="84050" y="322410"/>
                      <a:pt x="108858" y="333715"/>
                      <a:pt x="108858" y="333715"/>
                    </a:cubicBezTo>
                    <a:cubicBezTo>
                      <a:pt x="110672" y="339158"/>
                      <a:pt x="110243" y="345986"/>
                      <a:pt x="114300" y="350043"/>
                    </a:cubicBezTo>
                    <a:cubicBezTo>
                      <a:pt x="123551" y="359294"/>
                      <a:pt x="146958" y="371815"/>
                      <a:pt x="146958" y="371815"/>
                    </a:cubicBezTo>
                    <a:cubicBezTo>
                      <a:pt x="150586" y="377258"/>
                      <a:pt x="152920" y="383836"/>
                      <a:pt x="157843" y="388143"/>
                    </a:cubicBezTo>
                    <a:cubicBezTo>
                      <a:pt x="167689" y="396758"/>
                      <a:pt x="190500" y="409915"/>
                      <a:pt x="190500" y="409915"/>
                    </a:cubicBezTo>
                    <a:cubicBezTo>
                      <a:pt x="192314" y="415358"/>
                      <a:pt x="191886" y="422186"/>
                      <a:pt x="195943" y="426243"/>
                    </a:cubicBezTo>
                    <a:cubicBezTo>
                      <a:pt x="207879" y="438179"/>
                      <a:pt x="221686" y="427697"/>
                      <a:pt x="234043" y="426243"/>
                    </a:cubicBezTo>
                    <a:cubicBezTo>
                      <a:pt x="289769" y="419687"/>
                      <a:pt x="299247" y="420800"/>
                      <a:pt x="348343" y="420800"/>
                    </a:cubicBezTo>
                    <a:lnTo>
                      <a:pt x="391886" y="388143"/>
                    </a:lnTo>
                    <a:lnTo>
                      <a:pt x="451758" y="437129"/>
                    </a:lnTo>
                    <a:lnTo>
                      <a:pt x="582386" y="393586"/>
                    </a:lnTo>
                    <a:lnTo>
                      <a:pt x="620486" y="437129"/>
                    </a:lnTo>
                    <a:lnTo>
                      <a:pt x="664029" y="453457"/>
                    </a:lnTo>
                    <a:lnTo>
                      <a:pt x="729343" y="360929"/>
                    </a:lnTo>
                    <a:lnTo>
                      <a:pt x="658586" y="273843"/>
                    </a:lnTo>
                    <a:lnTo>
                      <a:pt x="571500" y="295615"/>
                    </a:lnTo>
                    <a:lnTo>
                      <a:pt x="484415" y="137772"/>
                    </a:lnTo>
                    <a:lnTo>
                      <a:pt x="136072" y="1700"/>
                    </a:lnTo>
                    <a:lnTo>
                      <a:pt x="127249" y="0"/>
                    </a:lnTo>
                    <a:lnTo>
                      <a:pt x="0" y="148657"/>
                    </a:lnTo>
                    <a:lnTo>
                      <a:pt x="59872" y="26840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12" name="Varaždinska_županija"/>
              <p:cNvSpPr/>
              <p:nvPr/>
            </p:nvSpPr>
            <p:spPr>
              <a:xfrm>
                <a:off x="2835258" y="241033"/>
                <a:ext cx="1031354" cy="669297"/>
              </a:xfrm>
              <a:custGeom>
                <a:avLst/>
                <a:gdLst>
                  <a:gd name="connsiteX0" fmla="*/ 440871 w 1028700"/>
                  <a:gd name="connsiteY0" fmla="*/ 43543 h 669471"/>
                  <a:gd name="connsiteX1" fmla="*/ 440871 w 1028700"/>
                  <a:gd name="connsiteY1" fmla="*/ 43543 h 669471"/>
                  <a:gd name="connsiteX2" fmla="*/ 391886 w 1028700"/>
                  <a:gd name="connsiteY2" fmla="*/ 48986 h 669471"/>
                  <a:gd name="connsiteX3" fmla="*/ 375557 w 1028700"/>
                  <a:gd name="connsiteY3" fmla="*/ 54429 h 669471"/>
                  <a:gd name="connsiteX4" fmla="*/ 342900 w 1028700"/>
                  <a:gd name="connsiteY4" fmla="*/ 54429 h 669471"/>
                  <a:gd name="connsiteX5" fmla="*/ 293914 w 1028700"/>
                  <a:gd name="connsiteY5" fmla="*/ 0 h 669471"/>
                  <a:gd name="connsiteX6" fmla="*/ 179614 w 1028700"/>
                  <a:gd name="connsiteY6" fmla="*/ 48986 h 669471"/>
                  <a:gd name="connsiteX7" fmla="*/ 212271 w 1028700"/>
                  <a:gd name="connsiteY7" fmla="*/ 108857 h 669471"/>
                  <a:gd name="connsiteX8" fmla="*/ 0 w 1028700"/>
                  <a:gd name="connsiteY8" fmla="*/ 212271 h 669471"/>
                  <a:gd name="connsiteX9" fmla="*/ 5443 w 1028700"/>
                  <a:gd name="connsiteY9" fmla="*/ 293914 h 669471"/>
                  <a:gd name="connsiteX10" fmla="*/ 136071 w 1028700"/>
                  <a:gd name="connsiteY10" fmla="*/ 381000 h 669471"/>
                  <a:gd name="connsiteX11" fmla="*/ 250371 w 1028700"/>
                  <a:gd name="connsiteY11" fmla="*/ 370114 h 669471"/>
                  <a:gd name="connsiteX12" fmla="*/ 288471 w 1028700"/>
                  <a:gd name="connsiteY12" fmla="*/ 413657 h 669471"/>
                  <a:gd name="connsiteX13" fmla="*/ 375557 w 1028700"/>
                  <a:gd name="connsiteY13" fmla="*/ 353786 h 669471"/>
                  <a:gd name="connsiteX14" fmla="*/ 408214 w 1028700"/>
                  <a:gd name="connsiteY14" fmla="*/ 391886 h 669471"/>
                  <a:gd name="connsiteX15" fmla="*/ 402771 w 1028700"/>
                  <a:gd name="connsiteY15" fmla="*/ 560614 h 669471"/>
                  <a:gd name="connsiteX16" fmla="*/ 473529 w 1028700"/>
                  <a:gd name="connsiteY16" fmla="*/ 669471 h 669471"/>
                  <a:gd name="connsiteX17" fmla="*/ 527957 w 1028700"/>
                  <a:gd name="connsiteY17" fmla="*/ 642257 h 669471"/>
                  <a:gd name="connsiteX18" fmla="*/ 527957 w 1028700"/>
                  <a:gd name="connsiteY18" fmla="*/ 538843 h 669471"/>
                  <a:gd name="connsiteX19" fmla="*/ 615043 w 1028700"/>
                  <a:gd name="connsiteY19" fmla="*/ 440871 h 669471"/>
                  <a:gd name="connsiteX20" fmla="*/ 669471 w 1028700"/>
                  <a:gd name="connsiteY20" fmla="*/ 478971 h 669471"/>
                  <a:gd name="connsiteX21" fmla="*/ 718457 w 1028700"/>
                  <a:gd name="connsiteY21" fmla="*/ 424543 h 669471"/>
                  <a:gd name="connsiteX22" fmla="*/ 772886 w 1028700"/>
                  <a:gd name="connsiteY22" fmla="*/ 424543 h 669471"/>
                  <a:gd name="connsiteX23" fmla="*/ 772886 w 1028700"/>
                  <a:gd name="connsiteY23" fmla="*/ 370114 h 669471"/>
                  <a:gd name="connsiteX24" fmla="*/ 821871 w 1028700"/>
                  <a:gd name="connsiteY24" fmla="*/ 337457 h 669471"/>
                  <a:gd name="connsiteX25" fmla="*/ 936171 w 1028700"/>
                  <a:gd name="connsiteY25" fmla="*/ 353786 h 669471"/>
                  <a:gd name="connsiteX26" fmla="*/ 1028700 w 1028700"/>
                  <a:gd name="connsiteY26" fmla="*/ 212271 h 669471"/>
                  <a:gd name="connsiteX27" fmla="*/ 968829 w 1028700"/>
                  <a:gd name="connsiteY27" fmla="*/ 152400 h 669471"/>
                  <a:gd name="connsiteX28" fmla="*/ 827314 w 1028700"/>
                  <a:gd name="connsiteY28" fmla="*/ 195943 h 669471"/>
                  <a:gd name="connsiteX29" fmla="*/ 767443 w 1028700"/>
                  <a:gd name="connsiteY29" fmla="*/ 146957 h 669471"/>
                  <a:gd name="connsiteX30" fmla="*/ 702129 w 1028700"/>
                  <a:gd name="connsiteY30" fmla="*/ 185057 h 669471"/>
                  <a:gd name="connsiteX31" fmla="*/ 593271 w 1028700"/>
                  <a:gd name="connsiteY31" fmla="*/ 179614 h 669471"/>
                  <a:gd name="connsiteX32" fmla="*/ 440871 w 1028700"/>
                  <a:gd name="connsiteY32" fmla="*/ 43543 h 669471"/>
                  <a:gd name="connsiteX0" fmla="*/ 440871 w 1028700"/>
                  <a:gd name="connsiteY0" fmla="*/ 43543 h 669471"/>
                  <a:gd name="connsiteX1" fmla="*/ 440871 w 1028700"/>
                  <a:gd name="connsiteY1" fmla="*/ 43543 h 669471"/>
                  <a:gd name="connsiteX2" fmla="*/ 391886 w 1028700"/>
                  <a:gd name="connsiteY2" fmla="*/ 48986 h 669471"/>
                  <a:gd name="connsiteX3" fmla="*/ 375557 w 1028700"/>
                  <a:gd name="connsiteY3" fmla="*/ 54429 h 669471"/>
                  <a:gd name="connsiteX4" fmla="*/ 342900 w 1028700"/>
                  <a:gd name="connsiteY4" fmla="*/ 54429 h 669471"/>
                  <a:gd name="connsiteX5" fmla="*/ 293914 w 1028700"/>
                  <a:gd name="connsiteY5" fmla="*/ 0 h 669471"/>
                  <a:gd name="connsiteX6" fmla="*/ 179614 w 1028700"/>
                  <a:gd name="connsiteY6" fmla="*/ 48986 h 669471"/>
                  <a:gd name="connsiteX7" fmla="*/ 212271 w 1028700"/>
                  <a:gd name="connsiteY7" fmla="*/ 108857 h 669471"/>
                  <a:gd name="connsiteX8" fmla="*/ 0 w 1028700"/>
                  <a:gd name="connsiteY8" fmla="*/ 212271 h 669471"/>
                  <a:gd name="connsiteX9" fmla="*/ 5443 w 1028700"/>
                  <a:gd name="connsiteY9" fmla="*/ 293914 h 669471"/>
                  <a:gd name="connsiteX10" fmla="*/ 136071 w 1028700"/>
                  <a:gd name="connsiteY10" fmla="*/ 381000 h 669471"/>
                  <a:gd name="connsiteX11" fmla="*/ 250371 w 1028700"/>
                  <a:gd name="connsiteY11" fmla="*/ 370114 h 669471"/>
                  <a:gd name="connsiteX12" fmla="*/ 288471 w 1028700"/>
                  <a:gd name="connsiteY12" fmla="*/ 413657 h 669471"/>
                  <a:gd name="connsiteX13" fmla="*/ 375557 w 1028700"/>
                  <a:gd name="connsiteY13" fmla="*/ 353786 h 669471"/>
                  <a:gd name="connsiteX14" fmla="*/ 408214 w 1028700"/>
                  <a:gd name="connsiteY14" fmla="*/ 391886 h 669471"/>
                  <a:gd name="connsiteX15" fmla="*/ 402771 w 1028700"/>
                  <a:gd name="connsiteY15" fmla="*/ 560614 h 669471"/>
                  <a:gd name="connsiteX16" fmla="*/ 473529 w 1028700"/>
                  <a:gd name="connsiteY16" fmla="*/ 669471 h 669471"/>
                  <a:gd name="connsiteX17" fmla="*/ 527957 w 1028700"/>
                  <a:gd name="connsiteY17" fmla="*/ 642257 h 669471"/>
                  <a:gd name="connsiteX18" fmla="*/ 527957 w 1028700"/>
                  <a:gd name="connsiteY18" fmla="*/ 538843 h 669471"/>
                  <a:gd name="connsiteX19" fmla="*/ 615043 w 1028700"/>
                  <a:gd name="connsiteY19" fmla="*/ 440871 h 669471"/>
                  <a:gd name="connsiteX20" fmla="*/ 669471 w 1028700"/>
                  <a:gd name="connsiteY20" fmla="*/ 478971 h 669471"/>
                  <a:gd name="connsiteX21" fmla="*/ 718457 w 1028700"/>
                  <a:gd name="connsiteY21" fmla="*/ 424543 h 669471"/>
                  <a:gd name="connsiteX22" fmla="*/ 772886 w 1028700"/>
                  <a:gd name="connsiteY22" fmla="*/ 424543 h 669471"/>
                  <a:gd name="connsiteX23" fmla="*/ 772886 w 1028700"/>
                  <a:gd name="connsiteY23" fmla="*/ 370114 h 669471"/>
                  <a:gd name="connsiteX24" fmla="*/ 821871 w 1028700"/>
                  <a:gd name="connsiteY24" fmla="*/ 337457 h 669471"/>
                  <a:gd name="connsiteX25" fmla="*/ 945706 w 1028700"/>
                  <a:gd name="connsiteY25" fmla="*/ 356167 h 669471"/>
                  <a:gd name="connsiteX26" fmla="*/ 1028700 w 1028700"/>
                  <a:gd name="connsiteY26" fmla="*/ 212271 h 669471"/>
                  <a:gd name="connsiteX27" fmla="*/ 968829 w 1028700"/>
                  <a:gd name="connsiteY27" fmla="*/ 152400 h 669471"/>
                  <a:gd name="connsiteX28" fmla="*/ 827314 w 1028700"/>
                  <a:gd name="connsiteY28" fmla="*/ 195943 h 669471"/>
                  <a:gd name="connsiteX29" fmla="*/ 767443 w 1028700"/>
                  <a:gd name="connsiteY29" fmla="*/ 146957 h 669471"/>
                  <a:gd name="connsiteX30" fmla="*/ 702129 w 1028700"/>
                  <a:gd name="connsiteY30" fmla="*/ 185057 h 669471"/>
                  <a:gd name="connsiteX31" fmla="*/ 593271 w 1028700"/>
                  <a:gd name="connsiteY31" fmla="*/ 179614 h 669471"/>
                  <a:gd name="connsiteX32" fmla="*/ 440871 w 1028700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73529 w 1040619"/>
                  <a:gd name="connsiteY16" fmla="*/ 669471 h 669471"/>
                  <a:gd name="connsiteX17" fmla="*/ 527957 w 1040619"/>
                  <a:gd name="connsiteY17" fmla="*/ 642257 h 669471"/>
                  <a:gd name="connsiteX18" fmla="*/ 527957 w 1040619"/>
                  <a:gd name="connsiteY18" fmla="*/ 538843 h 669471"/>
                  <a:gd name="connsiteX19" fmla="*/ 615043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72886 w 1040619"/>
                  <a:gd name="connsiteY22" fmla="*/ 424543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27957 w 1040619"/>
                  <a:gd name="connsiteY17" fmla="*/ 642257 h 669471"/>
                  <a:gd name="connsiteX18" fmla="*/ 527957 w 1040619"/>
                  <a:gd name="connsiteY18" fmla="*/ 538843 h 669471"/>
                  <a:gd name="connsiteX19" fmla="*/ 615043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72886 w 1040619"/>
                  <a:gd name="connsiteY22" fmla="*/ 424543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27957 w 1040619"/>
                  <a:gd name="connsiteY18" fmla="*/ 538843 h 669471"/>
                  <a:gd name="connsiteX19" fmla="*/ 615043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72886 w 1040619"/>
                  <a:gd name="connsiteY22" fmla="*/ 424543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15043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72886 w 1040619"/>
                  <a:gd name="connsiteY22" fmla="*/ 424543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22195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72886 w 1040619"/>
                  <a:gd name="connsiteY22" fmla="*/ 424543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22195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84806 w 1040619"/>
                  <a:gd name="connsiteY22" fmla="*/ 426925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22195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84806 w 1040619"/>
                  <a:gd name="connsiteY22" fmla="*/ 426925 h 669471"/>
                  <a:gd name="connsiteX23" fmla="*/ 772886 w 1040619"/>
                  <a:gd name="connsiteY23" fmla="*/ 370114 h 669471"/>
                  <a:gd name="connsiteX24" fmla="*/ 829022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22195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84806 w 1040619"/>
                  <a:gd name="connsiteY22" fmla="*/ 426925 h 669471"/>
                  <a:gd name="connsiteX23" fmla="*/ 772886 w 1040619"/>
                  <a:gd name="connsiteY23" fmla="*/ 370114 h 669471"/>
                  <a:gd name="connsiteX24" fmla="*/ 829022 w 1040619"/>
                  <a:gd name="connsiteY24" fmla="*/ 337457 h 669471"/>
                  <a:gd name="connsiteX25" fmla="*/ 950474 w 1040619"/>
                  <a:gd name="connsiteY25" fmla="*/ 363311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10210 w 1040619"/>
                  <a:gd name="connsiteY9" fmla="*/ 289151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22195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84806 w 1040619"/>
                  <a:gd name="connsiteY22" fmla="*/ 426925 h 669471"/>
                  <a:gd name="connsiteX23" fmla="*/ 772886 w 1040619"/>
                  <a:gd name="connsiteY23" fmla="*/ 370114 h 669471"/>
                  <a:gd name="connsiteX24" fmla="*/ 829022 w 1040619"/>
                  <a:gd name="connsiteY24" fmla="*/ 337457 h 669471"/>
                  <a:gd name="connsiteX25" fmla="*/ 950474 w 1040619"/>
                  <a:gd name="connsiteY25" fmla="*/ 363311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040619" h="669471">
                    <a:moveTo>
                      <a:pt x="440871" y="43543"/>
                    </a:moveTo>
                    <a:lnTo>
                      <a:pt x="440871" y="43543"/>
                    </a:lnTo>
                    <a:cubicBezTo>
                      <a:pt x="424543" y="45357"/>
                      <a:pt x="408091" y="46285"/>
                      <a:pt x="391886" y="48986"/>
                    </a:cubicBezTo>
                    <a:cubicBezTo>
                      <a:pt x="386227" y="49929"/>
                      <a:pt x="381259" y="53795"/>
                      <a:pt x="375557" y="54429"/>
                    </a:cubicBezTo>
                    <a:cubicBezTo>
                      <a:pt x="364738" y="55631"/>
                      <a:pt x="353786" y="54429"/>
                      <a:pt x="342900" y="54429"/>
                    </a:cubicBezTo>
                    <a:lnTo>
                      <a:pt x="293914" y="0"/>
                    </a:lnTo>
                    <a:lnTo>
                      <a:pt x="179614" y="48986"/>
                    </a:lnTo>
                    <a:lnTo>
                      <a:pt x="212271" y="108857"/>
                    </a:lnTo>
                    <a:lnTo>
                      <a:pt x="0" y="212271"/>
                    </a:lnTo>
                    <a:lnTo>
                      <a:pt x="10210" y="289151"/>
                    </a:lnTo>
                    <a:lnTo>
                      <a:pt x="136071" y="381000"/>
                    </a:lnTo>
                    <a:lnTo>
                      <a:pt x="250371" y="370114"/>
                    </a:lnTo>
                    <a:lnTo>
                      <a:pt x="288471" y="413657"/>
                    </a:lnTo>
                    <a:lnTo>
                      <a:pt x="375557" y="353786"/>
                    </a:lnTo>
                    <a:lnTo>
                      <a:pt x="408214" y="391886"/>
                    </a:lnTo>
                    <a:lnTo>
                      <a:pt x="402771" y="560614"/>
                    </a:lnTo>
                    <a:lnTo>
                      <a:pt x="480680" y="669471"/>
                    </a:lnTo>
                    <a:lnTo>
                      <a:pt x="535108" y="639876"/>
                    </a:lnTo>
                    <a:lnTo>
                      <a:pt x="530340" y="543605"/>
                    </a:lnTo>
                    <a:lnTo>
                      <a:pt x="622195" y="440871"/>
                    </a:lnTo>
                    <a:lnTo>
                      <a:pt x="669471" y="478971"/>
                    </a:lnTo>
                    <a:lnTo>
                      <a:pt x="718457" y="424543"/>
                    </a:lnTo>
                    <a:lnTo>
                      <a:pt x="784806" y="426925"/>
                    </a:lnTo>
                    <a:lnTo>
                      <a:pt x="772886" y="370114"/>
                    </a:lnTo>
                    <a:lnTo>
                      <a:pt x="829022" y="337457"/>
                    </a:lnTo>
                    <a:lnTo>
                      <a:pt x="950474" y="363311"/>
                    </a:lnTo>
                    <a:lnTo>
                      <a:pt x="1040619" y="219415"/>
                    </a:lnTo>
                    <a:lnTo>
                      <a:pt x="968829" y="152400"/>
                    </a:lnTo>
                    <a:lnTo>
                      <a:pt x="827314" y="195943"/>
                    </a:lnTo>
                    <a:lnTo>
                      <a:pt x="767443" y="146957"/>
                    </a:lnTo>
                    <a:lnTo>
                      <a:pt x="702129" y="185057"/>
                    </a:lnTo>
                    <a:lnTo>
                      <a:pt x="593271" y="179614"/>
                    </a:lnTo>
                    <a:lnTo>
                      <a:pt x="440871" y="43543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13" name="Krapinsko_zagorska_županija"/>
              <p:cNvSpPr/>
              <p:nvPr/>
            </p:nvSpPr>
            <p:spPr>
              <a:xfrm>
                <a:off x="2501130" y="454089"/>
                <a:ext cx="737785" cy="604733"/>
              </a:xfrm>
              <a:custGeom>
                <a:avLst/>
                <a:gdLst>
                  <a:gd name="connsiteX0" fmla="*/ 332014 w 745671"/>
                  <a:gd name="connsiteY0" fmla="*/ 0 h 604158"/>
                  <a:gd name="connsiteX1" fmla="*/ 239486 w 745671"/>
                  <a:gd name="connsiteY1" fmla="*/ 43543 h 604158"/>
                  <a:gd name="connsiteX2" fmla="*/ 212271 w 745671"/>
                  <a:gd name="connsiteY2" fmla="*/ 114300 h 604158"/>
                  <a:gd name="connsiteX3" fmla="*/ 70757 w 745671"/>
                  <a:gd name="connsiteY3" fmla="*/ 81643 h 604158"/>
                  <a:gd name="connsiteX4" fmla="*/ 48986 w 745671"/>
                  <a:gd name="connsiteY4" fmla="*/ 146958 h 604158"/>
                  <a:gd name="connsiteX5" fmla="*/ 59871 w 745671"/>
                  <a:gd name="connsiteY5" fmla="*/ 174172 h 604158"/>
                  <a:gd name="connsiteX6" fmla="*/ 0 w 745671"/>
                  <a:gd name="connsiteY6" fmla="*/ 195943 h 604158"/>
                  <a:gd name="connsiteX7" fmla="*/ 16328 w 745671"/>
                  <a:gd name="connsiteY7" fmla="*/ 299358 h 604158"/>
                  <a:gd name="connsiteX8" fmla="*/ 141514 w 745671"/>
                  <a:gd name="connsiteY8" fmla="*/ 397329 h 604158"/>
                  <a:gd name="connsiteX9" fmla="*/ 108857 w 745671"/>
                  <a:gd name="connsiteY9" fmla="*/ 517072 h 604158"/>
                  <a:gd name="connsiteX10" fmla="*/ 217714 w 745671"/>
                  <a:gd name="connsiteY10" fmla="*/ 538843 h 604158"/>
                  <a:gd name="connsiteX11" fmla="*/ 255814 w 745671"/>
                  <a:gd name="connsiteY11" fmla="*/ 478972 h 604158"/>
                  <a:gd name="connsiteX12" fmla="*/ 419100 w 745671"/>
                  <a:gd name="connsiteY12" fmla="*/ 604158 h 604158"/>
                  <a:gd name="connsiteX13" fmla="*/ 625928 w 745671"/>
                  <a:gd name="connsiteY13" fmla="*/ 517072 h 604158"/>
                  <a:gd name="connsiteX14" fmla="*/ 745671 w 745671"/>
                  <a:gd name="connsiteY14" fmla="*/ 342900 h 604158"/>
                  <a:gd name="connsiteX15" fmla="*/ 745671 w 745671"/>
                  <a:gd name="connsiteY15" fmla="*/ 163286 h 604158"/>
                  <a:gd name="connsiteX16" fmla="*/ 723900 w 745671"/>
                  <a:gd name="connsiteY16" fmla="*/ 136072 h 604158"/>
                  <a:gd name="connsiteX17" fmla="*/ 620486 w 745671"/>
                  <a:gd name="connsiteY17" fmla="*/ 195943 h 604158"/>
                  <a:gd name="connsiteX18" fmla="*/ 593271 w 745671"/>
                  <a:gd name="connsiteY18" fmla="*/ 157843 h 604158"/>
                  <a:gd name="connsiteX19" fmla="*/ 468086 w 745671"/>
                  <a:gd name="connsiteY19" fmla="*/ 168729 h 604158"/>
                  <a:gd name="connsiteX20" fmla="*/ 348343 w 745671"/>
                  <a:gd name="connsiteY20" fmla="*/ 76200 h 604158"/>
                  <a:gd name="connsiteX21" fmla="*/ 332014 w 745671"/>
                  <a:gd name="connsiteY21" fmla="*/ 0 h 60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745671" h="604158">
                    <a:moveTo>
                      <a:pt x="332014" y="0"/>
                    </a:moveTo>
                    <a:lnTo>
                      <a:pt x="239486" y="43543"/>
                    </a:lnTo>
                    <a:lnTo>
                      <a:pt x="212271" y="114300"/>
                    </a:lnTo>
                    <a:lnTo>
                      <a:pt x="70757" y="81643"/>
                    </a:lnTo>
                    <a:lnTo>
                      <a:pt x="48986" y="146958"/>
                    </a:lnTo>
                    <a:lnTo>
                      <a:pt x="59871" y="174172"/>
                    </a:lnTo>
                    <a:lnTo>
                      <a:pt x="0" y="195943"/>
                    </a:lnTo>
                    <a:lnTo>
                      <a:pt x="16328" y="299358"/>
                    </a:lnTo>
                    <a:lnTo>
                      <a:pt x="141514" y="397329"/>
                    </a:lnTo>
                    <a:lnTo>
                      <a:pt x="108857" y="517072"/>
                    </a:lnTo>
                    <a:lnTo>
                      <a:pt x="217714" y="538843"/>
                    </a:lnTo>
                    <a:lnTo>
                      <a:pt x="255814" y="478972"/>
                    </a:lnTo>
                    <a:lnTo>
                      <a:pt x="419100" y="604158"/>
                    </a:lnTo>
                    <a:lnTo>
                      <a:pt x="625928" y="517072"/>
                    </a:lnTo>
                    <a:lnTo>
                      <a:pt x="745671" y="342900"/>
                    </a:lnTo>
                    <a:lnTo>
                      <a:pt x="745671" y="163286"/>
                    </a:lnTo>
                    <a:lnTo>
                      <a:pt x="723900" y="136072"/>
                    </a:lnTo>
                    <a:lnTo>
                      <a:pt x="620486" y="195943"/>
                    </a:lnTo>
                    <a:lnTo>
                      <a:pt x="593271" y="157843"/>
                    </a:lnTo>
                    <a:lnTo>
                      <a:pt x="468086" y="168729"/>
                    </a:lnTo>
                    <a:lnTo>
                      <a:pt x="348343" y="76200"/>
                    </a:lnTo>
                    <a:lnTo>
                      <a:pt x="332014" y="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14" name="Zagrebačka_županija"/>
              <p:cNvSpPr/>
              <p:nvPr/>
            </p:nvSpPr>
            <p:spPr>
              <a:xfrm>
                <a:off x="2203698" y="804877"/>
                <a:ext cx="1577934" cy="1009325"/>
              </a:xfrm>
              <a:custGeom>
                <a:avLst/>
                <a:gdLst>
                  <a:gd name="connsiteX0" fmla="*/ 419100 w 1589314"/>
                  <a:gd name="connsiteY0" fmla="*/ 157843 h 1006929"/>
                  <a:gd name="connsiteX1" fmla="*/ 408214 w 1589314"/>
                  <a:gd name="connsiteY1" fmla="*/ 266700 h 1006929"/>
                  <a:gd name="connsiteX2" fmla="*/ 381000 w 1589314"/>
                  <a:gd name="connsiteY2" fmla="*/ 288472 h 1006929"/>
                  <a:gd name="connsiteX3" fmla="*/ 413657 w 1589314"/>
                  <a:gd name="connsiteY3" fmla="*/ 381000 h 1006929"/>
                  <a:gd name="connsiteX4" fmla="*/ 342900 w 1589314"/>
                  <a:gd name="connsiteY4" fmla="*/ 419100 h 1006929"/>
                  <a:gd name="connsiteX5" fmla="*/ 255814 w 1589314"/>
                  <a:gd name="connsiteY5" fmla="*/ 386443 h 1006929"/>
                  <a:gd name="connsiteX6" fmla="*/ 206829 w 1589314"/>
                  <a:gd name="connsiteY6" fmla="*/ 424543 h 1006929"/>
                  <a:gd name="connsiteX7" fmla="*/ 163286 w 1589314"/>
                  <a:gd name="connsiteY7" fmla="*/ 402772 h 1006929"/>
                  <a:gd name="connsiteX8" fmla="*/ 141514 w 1589314"/>
                  <a:gd name="connsiteY8" fmla="*/ 457200 h 1006929"/>
                  <a:gd name="connsiteX9" fmla="*/ 0 w 1589314"/>
                  <a:gd name="connsiteY9" fmla="*/ 522514 h 1006929"/>
                  <a:gd name="connsiteX10" fmla="*/ 97971 w 1589314"/>
                  <a:gd name="connsiteY10" fmla="*/ 636814 h 1006929"/>
                  <a:gd name="connsiteX11" fmla="*/ 212271 w 1589314"/>
                  <a:gd name="connsiteY11" fmla="*/ 745672 h 1006929"/>
                  <a:gd name="connsiteX12" fmla="*/ 206829 w 1589314"/>
                  <a:gd name="connsiteY12" fmla="*/ 767443 h 1006929"/>
                  <a:gd name="connsiteX13" fmla="*/ 255814 w 1589314"/>
                  <a:gd name="connsiteY13" fmla="*/ 800100 h 1006929"/>
                  <a:gd name="connsiteX14" fmla="*/ 321129 w 1589314"/>
                  <a:gd name="connsiteY14" fmla="*/ 751114 h 1006929"/>
                  <a:gd name="connsiteX15" fmla="*/ 489857 w 1589314"/>
                  <a:gd name="connsiteY15" fmla="*/ 827314 h 1006929"/>
                  <a:gd name="connsiteX16" fmla="*/ 457200 w 1589314"/>
                  <a:gd name="connsiteY16" fmla="*/ 859972 h 1006929"/>
                  <a:gd name="connsiteX17" fmla="*/ 527957 w 1589314"/>
                  <a:gd name="connsiteY17" fmla="*/ 914400 h 1006929"/>
                  <a:gd name="connsiteX18" fmla="*/ 598714 w 1589314"/>
                  <a:gd name="connsiteY18" fmla="*/ 870857 h 1006929"/>
                  <a:gd name="connsiteX19" fmla="*/ 669471 w 1589314"/>
                  <a:gd name="connsiteY19" fmla="*/ 925286 h 1006929"/>
                  <a:gd name="connsiteX20" fmla="*/ 664029 w 1589314"/>
                  <a:gd name="connsiteY20" fmla="*/ 990600 h 1006929"/>
                  <a:gd name="connsiteX21" fmla="*/ 729343 w 1589314"/>
                  <a:gd name="connsiteY21" fmla="*/ 1006929 h 1006929"/>
                  <a:gd name="connsiteX22" fmla="*/ 810986 w 1589314"/>
                  <a:gd name="connsiteY22" fmla="*/ 957943 h 1006929"/>
                  <a:gd name="connsiteX23" fmla="*/ 849086 w 1589314"/>
                  <a:gd name="connsiteY23" fmla="*/ 985157 h 1006929"/>
                  <a:gd name="connsiteX24" fmla="*/ 859971 w 1589314"/>
                  <a:gd name="connsiteY24" fmla="*/ 925286 h 1006929"/>
                  <a:gd name="connsiteX25" fmla="*/ 892629 w 1589314"/>
                  <a:gd name="connsiteY25" fmla="*/ 908957 h 1006929"/>
                  <a:gd name="connsiteX26" fmla="*/ 843643 w 1589314"/>
                  <a:gd name="connsiteY26" fmla="*/ 849086 h 1006929"/>
                  <a:gd name="connsiteX27" fmla="*/ 952500 w 1589314"/>
                  <a:gd name="connsiteY27" fmla="*/ 707572 h 1006929"/>
                  <a:gd name="connsiteX28" fmla="*/ 1066800 w 1589314"/>
                  <a:gd name="connsiteY28" fmla="*/ 778329 h 1006929"/>
                  <a:gd name="connsiteX29" fmla="*/ 1159329 w 1589314"/>
                  <a:gd name="connsiteY29" fmla="*/ 696686 h 1006929"/>
                  <a:gd name="connsiteX30" fmla="*/ 1262743 w 1589314"/>
                  <a:gd name="connsiteY30" fmla="*/ 740229 h 1006929"/>
                  <a:gd name="connsiteX31" fmla="*/ 1257300 w 1589314"/>
                  <a:gd name="connsiteY31" fmla="*/ 789214 h 1006929"/>
                  <a:gd name="connsiteX32" fmla="*/ 1317171 w 1589314"/>
                  <a:gd name="connsiteY32" fmla="*/ 800100 h 1006929"/>
                  <a:gd name="connsiteX33" fmla="*/ 1409700 w 1589314"/>
                  <a:gd name="connsiteY33" fmla="*/ 729343 h 1006929"/>
                  <a:gd name="connsiteX34" fmla="*/ 1458686 w 1589314"/>
                  <a:gd name="connsiteY34" fmla="*/ 723900 h 1006929"/>
                  <a:gd name="connsiteX35" fmla="*/ 1475014 w 1589314"/>
                  <a:gd name="connsiteY35" fmla="*/ 658586 h 1006929"/>
                  <a:gd name="connsiteX36" fmla="*/ 1377043 w 1589314"/>
                  <a:gd name="connsiteY36" fmla="*/ 576943 h 1006929"/>
                  <a:gd name="connsiteX37" fmla="*/ 1360714 w 1589314"/>
                  <a:gd name="connsiteY37" fmla="*/ 478972 h 1006929"/>
                  <a:gd name="connsiteX38" fmla="*/ 1420586 w 1589314"/>
                  <a:gd name="connsiteY38" fmla="*/ 435429 h 1006929"/>
                  <a:gd name="connsiteX39" fmla="*/ 1480457 w 1589314"/>
                  <a:gd name="connsiteY39" fmla="*/ 478972 h 1006929"/>
                  <a:gd name="connsiteX40" fmla="*/ 1480457 w 1589314"/>
                  <a:gd name="connsiteY40" fmla="*/ 397329 h 1006929"/>
                  <a:gd name="connsiteX41" fmla="*/ 1529443 w 1589314"/>
                  <a:gd name="connsiteY41" fmla="*/ 370114 h 1006929"/>
                  <a:gd name="connsiteX42" fmla="*/ 1540329 w 1589314"/>
                  <a:gd name="connsiteY42" fmla="*/ 424543 h 1006929"/>
                  <a:gd name="connsiteX43" fmla="*/ 1589314 w 1589314"/>
                  <a:gd name="connsiteY43" fmla="*/ 353786 h 1006929"/>
                  <a:gd name="connsiteX44" fmla="*/ 1572986 w 1589314"/>
                  <a:gd name="connsiteY44" fmla="*/ 244929 h 1006929"/>
                  <a:gd name="connsiteX45" fmla="*/ 1469571 w 1589314"/>
                  <a:gd name="connsiteY45" fmla="*/ 255814 h 1006929"/>
                  <a:gd name="connsiteX46" fmla="*/ 1382486 w 1589314"/>
                  <a:gd name="connsiteY46" fmla="*/ 174172 h 1006929"/>
                  <a:gd name="connsiteX47" fmla="*/ 1317171 w 1589314"/>
                  <a:gd name="connsiteY47" fmla="*/ 195943 h 1006929"/>
                  <a:gd name="connsiteX48" fmla="*/ 1191986 w 1589314"/>
                  <a:gd name="connsiteY48" fmla="*/ 70757 h 1006929"/>
                  <a:gd name="connsiteX49" fmla="*/ 1121229 w 1589314"/>
                  <a:gd name="connsiteY49" fmla="*/ 103414 h 1006929"/>
                  <a:gd name="connsiteX50" fmla="*/ 1050471 w 1589314"/>
                  <a:gd name="connsiteY50" fmla="*/ 0 h 1006929"/>
                  <a:gd name="connsiteX51" fmla="*/ 930729 w 1589314"/>
                  <a:gd name="connsiteY51" fmla="*/ 152400 h 1006929"/>
                  <a:gd name="connsiteX52" fmla="*/ 734786 w 1589314"/>
                  <a:gd name="connsiteY52" fmla="*/ 250372 h 1006929"/>
                  <a:gd name="connsiteX53" fmla="*/ 560614 w 1589314"/>
                  <a:gd name="connsiteY53" fmla="*/ 125186 h 1006929"/>
                  <a:gd name="connsiteX54" fmla="*/ 517071 w 1589314"/>
                  <a:gd name="connsiteY54" fmla="*/ 179614 h 1006929"/>
                  <a:gd name="connsiteX55" fmla="*/ 419100 w 1589314"/>
                  <a:gd name="connsiteY55" fmla="*/ 157843 h 1006929"/>
                  <a:gd name="connsiteX0" fmla="*/ 419100 w 1589314"/>
                  <a:gd name="connsiteY0" fmla="*/ 157843 h 1006929"/>
                  <a:gd name="connsiteX1" fmla="*/ 408214 w 1589314"/>
                  <a:gd name="connsiteY1" fmla="*/ 266700 h 1006929"/>
                  <a:gd name="connsiteX2" fmla="*/ 381000 w 1589314"/>
                  <a:gd name="connsiteY2" fmla="*/ 288472 h 1006929"/>
                  <a:gd name="connsiteX3" fmla="*/ 413657 w 1589314"/>
                  <a:gd name="connsiteY3" fmla="*/ 381000 h 1006929"/>
                  <a:gd name="connsiteX4" fmla="*/ 342900 w 1589314"/>
                  <a:gd name="connsiteY4" fmla="*/ 419100 h 1006929"/>
                  <a:gd name="connsiteX5" fmla="*/ 255814 w 1589314"/>
                  <a:gd name="connsiteY5" fmla="*/ 386443 h 1006929"/>
                  <a:gd name="connsiteX6" fmla="*/ 206829 w 1589314"/>
                  <a:gd name="connsiteY6" fmla="*/ 424543 h 1006929"/>
                  <a:gd name="connsiteX7" fmla="*/ 163286 w 1589314"/>
                  <a:gd name="connsiteY7" fmla="*/ 402772 h 1006929"/>
                  <a:gd name="connsiteX8" fmla="*/ 141514 w 1589314"/>
                  <a:gd name="connsiteY8" fmla="*/ 457200 h 1006929"/>
                  <a:gd name="connsiteX9" fmla="*/ 0 w 1589314"/>
                  <a:gd name="connsiteY9" fmla="*/ 522514 h 1006929"/>
                  <a:gd name="connsiteX10" fmla="*/ 97971 w 1589314"/>
                  <a:gd name="connsiteY10" fmla="*/ 636814 h 1006929"/>
                  <a:gd name="connsiteX11" fmla="*/ 200373 w 1589314"/>
                  <a:gd name="connsiteY11" fmla="*/ 743291 h 1006929"/>
                  <a:gd name="connsiteX12" fmla="*/ 206829 w 1589314"/>
                  <a:gd name="connsiteY12" fmla="*/ 767443 h 1006929"/>
                  <a:gd name="connsiteX13" fmla="*/ 255814 w 1589314"/>
                  <a:gd name="connsiteY13" fmla="*/ 800100 h 1006929"/>
                  <a:gd name="connsiteX14" fmla="*/ 321129 w 1589314"/>
                  <a:gd name="connsiteY14" fmla="*/ 751114 h 1006929"/>
                  <a:gd name="connsiteX15" fmla="*/ 489857 w 1589314"/>
                  <a:gd name="connsiteY15" fmla="*/ 827314 h 1006929"/>
                  <a:gd name="connsiteX16" fmla="*/ 457200 w 1589314"/>
                  <a:gd name="connsiteY16" fmla="*/ 859972 h 1006929"/>
                  <a:gd name="connsiteX17" fmla="*/ 527957 w 1589314"/>
                  <a:gd name="connsiteY17" fmla="*/ 914400 h 1006929"/>
                  <a:gd name="connsiteX18" fmla="*/ 598714 w 1589314"/>
                  <a:gd name="connsiteY18" fmla="*/ 870857 h 1006929"/>
                  <a:gd name="connsiteX19" fmla="*/ 669471 w 1589314"/>
                  <a:gd name="connsiteY19" fmla="*/ 925286 h 1006929"/>
                  <a:gd name="connsiteX20" fmla="*/ 664029 w 1589314"/>
                  <a:gd name="connsiteY20" fmla="*/ 990600 h 1006929"/>
                  <a:gd name="connsiteX21" fmla="*/ 729343 w 1589314"/>
                  <a:gd name="connsiteY21" fmla="*/ 1006929 h 1006929"/>
                  <a:gd name="connsiteX22" fmla="*/ 810986 w 1589314"/>
                  <a:gd name="connsiteY22" fmla="*/ 957943 h 1006929"/>
                  <a:gd name="connsiteX23" fmla="*/ 849086 w 1589314"/>
                  <a:gd name="connsiteY23" fmla="*/ 985157 h 1006929"/>
                  <a:gd name="connsiteX24" fmla="*/ 859971 w 1589314"/>
                  <a:gd name="connsiteY24" fmla="*/ 925286 h 1006929"/>
                  <a:gd name="connsiteX25" fmla="*/ 892629 w 1589314"/>
                  <a:gd name="connsiteY25" fmla="*/ 908957 h 1006929"/>
                  <a:gd name="connsiteX26" fmla="*/ 843643 w 1589314"/>
                  <a:gd name="connsiteY26" fmla="*/ 849086 h 1006929"/>
                  <a:gd name="connsiteX27" fmla="*/ 952500 w 1589314"/>
                  <a:gd name="connsiteY27" fmla="*/ 707572 h 1006929"/>
                  <a:gd name="connsiteX28" fmla="*/ 1066800 w 1589314"/>
                  <a:gd name="connsiteY28" fmla="*/ 778329 h 1006929"/>
                  <a:gd name="connsiteX29" fmla="*/ 1159329 w 1589314"/>
                  <a:gd name="connsiteY29" fmla="*/ 696686 h 1006929"/>
                  <a:gd name="connsiteX30" fmla="*/ 1262743 w 1589314"/>
                  <a:gd name="connsiteY30" fmla="*/ 740229 h 1006929"/>
                  <a:gd name="connsiteX31" fmla="*/ 1257300 w 1589314"/>
                  <a:gd name="connsiteY31" fmla="*/ 789214 h 1006929"/>
                  <a:gd name="connsiteX32" fmla="*/ 1317171 w 1589314"/>
                  <a:gd name="connsiteY32" fmla="*/ 800100 h 1006929"/>
                  <a:gd name="connsiteX33" fmla="*/ 1409700 w 1589314"/>
                  <a:gd name="connsiteY33" fmla="*/ 729343 h 1006929"/>
                  <a:gd name="connsiteX34" fmla="*/ 1458686 w 1589314"/>
                  <a:gd name="connsiteY34" fmla="*/ 723900 h 1006929"/>
                  <a:gd name="connsiteX35" fmla="*/ 1475014 w 1589314"/>
                  <a:gd name="connsiteY35" fmla="*/ 658586 h 1006929"/>
                  <a:gd name="connsiteX36" fmla="*/ 1377043 w 1589314"/>
                  <a:gd name="connsiteY36" fmla="*/ 576943 h 1006929"/>
                  <a:gd name="connsiteX37" fmla="*/ 1360714 w 1589314"/>
                  <a:gd name="connsiteY37" fmla="*/ 478972 h 1006929"/>
                  <a:gd name="connsiteX38" fmla="*/ 1420586 w 1589314"/>
                  <a:gd name="connsiteY38" fmla="*/ 435429 h 1006929"/>
                  <a:gd name="connsiteX39" fmla="*/ 1480457 w 1589314"/>
                  <a:gd name="connsiteY39" fmla="*/ 478972 h 1006929"/>
                  <a:gd name="connsiteX40" fmla="*/ 1480457 w 1589314"/>
                  <a:gd name="connsiteY40" fmla="*/ 397329 h 1006929"/>
                  <a:gd name="connsiteX41" fmla="*/ 1529443 w 1589314"/>
                  <a:gd name="connsiteY41" fmla="*/ 370114 h 1006929"/>
                  <a:gd name="connsiteX42" fmla="*/ 1540329 w 1589314"/>
                  <a:gd name="connsiteY42" fmla="*/ 424543 h 1006929"/>
                  <a:gd name="connsiteX43" fmla="*/ 1589314 w 1589314"/>
                  <a:gd name="connsiteY43" fmla="*/ 353786 h 1006929"/>
                  <a:gd name="connsiteX44" fmla="*/ 1572986 w 1589314"/>
                  <a:gd name="connsiteY44" fmla="*/ 244929 h 1006929"/>
                  <a:gd name="connsiteX45" fmla="*/ 1469571 w 1589314"/>
                  <a:gd name="connsiteY45" fmla="*/ 255814 h 1006929"/>
                  <a:gd name="connsiteX46" fmla="*/ 1382486 w 1589314"/>
                  <a:gd name="connsiteY46" fmla="*/ 174172 h 1006929"/>
                  <a:gd name="connsiteX47" fmla="*/ 1317171 w 1589314"/>
                  <a:gd name="connsiteY47" fmla="*/ 195943 h 1006929"/>
                  <a:gd name="connsiteX48" fmla="*/ 1191986 w 1589314"/>
                  <a:gd name="connsiteY48" fmla="*/ 70757 h 1006929"/>
                  <a:gd name="connsiteX49" fmla="*/ 1121229 w 1589314"/>
                  <a:gd name="connsiteY49" fmla="*/ 103414 h 1006929"/>
                  <a:gd name="connsiteX50" fmla="*/ 1050471 w 1589314"/>
                  <a:gd name="connsiteY50" fmla="*/ 0 h 1006929"/>
                  <a:gd name="connsiteX51" fmla="*/ 930729 w 1589314"/>
                  <a:gd name="connsiteY51" fmla="*/ 152400 h 1006929"/>
                  <a:gd name="connsiteX52" fmla="*/ 734786 w 1589314"/>
                  <a:gd name="connsiteY52" fmla="*/ 250372 h 1006929"/>
                  <a:gd name="connsiteX53" fmla="*/ 560614 w 1589314"/>
                  <a:gd name="connsiteY53" fmla="*/ 125186 h 1006929"/>
                  <a:gd name="connsiteX54" fmla="*/ 517071 w 1589314"/>
                  <a:gd name="connsiteY54" fmla="*/ 179614 h 1006929"/>
                  <a:gd name="connsiteX55" fmla="*/ 419100 w 1589314"/>
                  <a:gd name="connsiteY55" fmla="*/ 157843 h 1006929"/>
                  <a:gd name="connsiteX0" fmla="*/ 419100 w 1589314"/>
                  <a:gd name="connsiteY0" fmla="*/ 157843 h 1006929"/>
                  <a:gd name="connsiteX1" fmla="*/ 408214 w 1589314"/>
                  <a:gd name="connsiteY1" fmla="*/ 266700 h 1006929"/>
                  <a:gd name="connsiteX2" fmla="*/ 381000 w 1589314"/>
                  <a:gd name="connsiteY2" fmla="*/ 288472 h 1006929"/>
                  <a:gd name="connsiteX3" fmla="*/ 413657 w 1589314"/>
                  <a:gd name="connsiteY3" fmla="*/ 381000 h 1006929"/>
                  <a:gd name="connsiteX4" fmla="*/ 342900 w 1589314"/>
                  <a:gd name="connsiteY4" fmla="*/ 419100 h 1006929"/>
                  <a:gd name="connsiteX5" fmla="*/ 255814 w 1589314"/>
                  <a:gd name="connsiteY5" fmla="*/ 386443 h 1006929"/>
                  <a:gd name="connsiteX6" fmla="*/ 206829 w 1589314"/>
                  <a:gd name="connsiteY6" fmla="*/ 424543 h 1006929"/>
                  <a:gd name="connsiteX7" fmla="*/ 163286 w 1589314"/>
                  <a:gd name="connsiteY7" fmla="*/ 402772 h 1006929"/>
                  <a:gd name="connsiteX8" fmla="*/ 141514 w 1589314"/>
                  <a:gd name="connsiteY8" fmla="*/ 457200 h 1006929"/>
                  <a:gd name="connsiteX9" fmla="*/ 0 w 1589314"/>
                  <a:gd name="connsiteY9" fmla="*/ 522514 h 1006929"/>
                  <a:gd name="connsiteX10" fmla="*/ 97971 w 1589314"/>
                  <a:gd name="connsiteY10" fmla="*/ 636814 h 1006929"/>
                  <a:gd name="connsiteX11" fmla="*/ 200373 w 1589314"/>
                  <a:gd name="connsiteY11" fmla="*/ 743291 h 1006929"/>
                  <a:gd name="connsiteX12" fmla="*/ 206829 w 1589314"/>
                  <a:gd name="connsiteY12" fmla="*/ 767443 h 1006929"/>
                  <a:gd name="connsiteX13" fmla="*/ 248675 w 1589314"/>
                  <a:gd name="connsiteY13" fmla="*/ 814387 h 1006929"/>
                  <a:gd name="connsiteX14" fmla="*/ 321129 w 1589314"/>
                  <a:gd name="connsiteY14" fmla="*/ 751114 h 1006929"/>
                  <a:gd name="connsiteX15" fmla="*/ 489857 w 1589314"/>
                  <a:gd name="connsiteY15" fmla="*/ 827314 h 1006929"/>
                  <a:gd name="connsiteX16" fmla="*/ 457200 w 1589314"/>
                  <a:gd name="connsiteY16" fmla="*/ 859972 h 1006929"/>
                  <a:gd name="connsiteX17" fmla="*/ 527957 w 1589314"/>
                  <a:gd name="connsiteY17" fmla="*/ 914400 h 1006929"/>
                  <a:gd name="connsiteX18" fmla="*/ 598714 w 1589314"/>
                  <a:gd name="connsiteY18" fmla="*/ 870857 h 1006929"/>
                  <a:gd name="connsiteX19" fmla="*/ 669471 w 1589314"/>
                  <a:gd name="connsiteY19" fmla="*/ 925286 h 1006929"/>
                  <a:gd name="connsiteX20" fmla="*/ 664029 w 1589314"/>
                  <a:gd name="connsiteY20" fmla="*/ 990600 h 1006929"/>
                  <a:gd name="connsiteX21" fmla="*/ 729343 w 1589314"/>
                  <a:gd name="connsiteY21" fmla="*/ 1006929 h 1006929"/>
                  <a:gd name="connsiteX22" fmla="*/ 810986 w 1589314"/>
                  <a:gd name="connsiteY22" fmla="*/ 957943 h 1006929"/>
                  <a:gd name="connsiteX23" fmla="*/ 849086 w 1589314"/>
                  <a:gd name="connsiteY23" fmla="*/ 985157 h 1006929"/>
                  <a:gd name="connsiteX24" fmla="*/ 859971 w 1589314"/>
                  <a:gd name="connsiteY24" fmla="*/ 925286 h 1006929"/>
                  <a:gd name="connsiteX25" fmla="*/ 892629 w 1589314"/>
                  <a:gd name="connsiteY25" fmla="*/ 908957 h 1006929"/>
                  <a:gd name="connsiteX26" fmla="*/ 843643 w 1589314"/>
                  <a:gd name="connsiteY26" fmla="*/ 849086 h 1006929"/>
                  <a:gd name="connsiteX27" fmla="*/ 952500 w 1589314"/>
                  <a:gd name="connsiteY27" fmla="*/ 707572 h 1006929"/>
                  <a:gd name="connsiteX28" fmla="*/ 1066800 w 1589314"/>
                  <a:gd name="connsiteY28" fmla="*/ 778329 h 1006929"/>
                  <a:gd name="connsiteX29" fmla="*/ 1159329 w 1589314"/>
                  <a:gd name="connsiteY29" fmla="*/ 696686 h 1006929"/>
                  <a:gd name="connsiteX30" fmla="*/ 1262743 w 1589314"/>
                  <a:gd name="connsiteY30" fmla="*/ 740229 h 1006929"/>
                  <a:gd name="connsiteX31" fmla="*/ 1257300 w 1589314"/>
                  <a:gd name="connsiteY31" fmla="*/ 789214 h 1006929"/>
                  <a:gd name="connsiteX32" fmla="*/ 1317171 w 1589314"/>
                  <a:gd name="connsiteY32" fmla="*/ 800100 h 1006929"/>
                  <a:gd name="connsiteX33" fmla="*/ 1409700 w 1589314"/>
                  <a:gd name="connsiteY33" fmla="*/ 729343 h 1006929"/>
                  <a:gd name="connsiteX34" fmla="*/ 1458686 w 1589314"/>
                  <a:gd name="connsiteY34" fmla="*/ 723900 h 1006929"/>
                  <a:gd name="connsiteX35" fmla="*/ 1475014 w 1589314"/>
                  <a:gd name="connsiteY35" fmla="*/ 658586 h 1006929"/>
                  <a:gd name="connsiteX36" fmla="*/ 1377043 w 1589314"/>
                  <a:gd name="connsiteY36" fmla="*/ 576943 h 1006929"/>
                  <a:gd name="connsiteX37" fmla="*/ 1360714 w 1589314"/>
                  <a:gd name="connsiteY37" fmla="*/ 478972 h 1006929"/>
                  <a:gd name="connsiteX38" fmla="*/ 1420586 w 1589314"/>
                  <a:gd name="connsiteY38" fmla="*/ 435429 h 1006929"/>
                  <a:gd name="connsiteX39" fmla="*/ 1480457 w 1589314"/>
                  <a:gd name="connsiteY39" fmla="*/ 478972 h 1006929"/>
                  <a:gd name="connsiteX40" fmla="*/ 1480457 w 1589314"/>
                  <a:gd name="connsiteY40" fmla="*/ 397329 h 1006929"/>
                  <a:gd name="connsiteX41" fmla="*/ 1529443 w 1589314"/>
                  <a:gd name="connsiteY41" fmla="*/ 370114 h 1006929"/>
                  <a:gd name="connsiteX42" fmla="*/ 1540329 w 1589314"/>
                  <a:gd name="connsiteY42" fmla="*/ 424543 h 1006929"/>
                  <a:gd name="connsiteX43" fmla="*/ 1589314 w 1589314"/>
                  <a:gd name="connsiteY43" fmla="*/ 353786 h 1006929"/>
                  <a:gd name="connsiteX44" fmla="*/ 1572986 w 1589314"/>
                  <a:gd name="connsiteY44" fmla="*/ 244929 h 1006929"/>
                  <a:gd name="connsiteX45" fmla="*/ 1469571 w 1589314"/>
                  <a:gd name="connsiteY45" fmla="*/ 255814 h 1006929"/>
                  <a:gd name="connsiteX46" fmla="*/ 1382486 w 1589314"/>
                  <a:gd name="connsiteY46" fmla="*/ 174172 h 1006929"/>
                  <a:gd name="connsiteX47" fmla="*/ 1317171 w 1589314"/>
                  <a:gd name="connsiteY47" fmla="*/ 195943 h 1006929"/>
                  <a:gd name="connsiteX48" fmla="*/ 1191986 w 1589314"/>
                  <a:gd name="connsiteY48" fmla="*/ 70757 h 1006929"/>
                  <a:gd name="connsiteX49" fmla="*/ 1121229 w 1589314"/>
                  <a:gd name="connsiteY49" fmla="*/ 103414 h 1006929"/>
                  <a:gd name="connsiteX50" fmla="*/ 1050471 w 1589314"/>
                  <a:gd name="connsiteY50" fmla="*/ 0 h 1006929"/>
                  <a:gd name="connsiteX51" fmla="*/ 930729 w 1589314"/>
                  <a:gd name="connsiteY51" fmla="*/ 152400 h 1006929"/>
                  <a:gd name="connsiteX52" fmla="*/ 734786 w 1589314"/>
                  <a:gd name="connsiteY52" fmla="*/ 250372 h 1006929"/>
                  <a:gd name="connsiteX53" fmla="*/ 560614 w 1589314"/>
                  <a:gd name="connsiteY53" fmla="*/ 125186 h 1006929"/>
                  <a:gd name="connsiteX54" fmla="*/ 517071 w 1589314"/>
                  <a:gd name="connsiteY54" fmla="*/ 179614 h 1006929"/>
                  <a:gd name="connsiteX55" fmla="*/ 419100 w 1589314"/>
                  <a:gd name="connsiteY55" fmla="*/ 157843 h 1006929"/>
                  <a:gd name="connsiteX0" fmla="*/ 419100 w 1589314"/>
                  <a:gd name="connsiteY0" fmla="*/ 157843 h 1006929"/>
                  <a:gd name="connsiteX1" fmla="*/ 408214 w 1589314"/>
                  <a:gd name="connsiteY1" fmla="*/ 266700 h 1006929"/>
                  <a:gd name="connsiteX2" fmla="*/ 381000 w 1589314"/>
                  <a:gd name="connsiteY2" fmla="*/ 288472 h 1006929"/>
                  <a:gd name="connsiteX3" fmla="*/ 413657 w 1589314"/>
                  <a:gd name="connsiteY3" fmla="*/ 381000 h 1006929"/>
                  <a:gd name="connsiteX4" fmla="*/ 342900 w 1589314"/>
                  <a:gd name="connsiteY4" fmla="*/ 419100 h 1006929"/>
                  <a:gd name="connsiteX5" fmla="*/ 255814 w 1589314"/>
                  <a:gd name="connsiteY5" fmla="*/ 386443 h 1006929"/>
                  <a:gd name="connsiteX6" fmla="*/ 206829 w 1589314"/>
                  <a:gd name="connsiteY6" fmla="*/ 424543 h 1006929"/>
                  <a:gd name="connsiteX7" fmla="*/ 163286 w 1589314"/>
                  <a:gd name="connsiteY7" fmla="*/ 402772 h 1006929"/>
                  <a:gd name="connsiteX8" fmla="*/ 141514 w 1589314"/>
                  <a:gd name="connsiteY8" fmla="*/ 457200 h 1006929"/>
                  <a:gd name="connsiteX9" fmla="*/ 0 w 1589314"/>
                  <a:gd name="connsiteY9" fmla="*/ 522514 h 1006929"/>
                  <a:gd name="connsiteX10" fmla="*/ 97971 w 1589314"/>
                  <a:gd name="connsiteY10" fmla="*/ 636814 h 1006929"/>
                  <a:gd name="connsiteX11" fmla="*/ 200373 w 1589314"/>
                  <a:gd name="connsiteY11" fmla="*/ 743291 h 1006929"/>
                  <a:gd name="connsiteX12" fmla="*/ 216348 w 1589314"/>
                  <a:gd name="connsiteY12" fmla="*/ 762681 h 1006929"/>
                  <a:gd name="connsiteX13" fmla="*/ 248675 w 1589314"/>
                  <a:gd name="connsiteY13" fmla="*/ 814387 h 1006929"/>
                  <a:gd name="connsiteX14" fmla="*/ 321129 w 1589314"/>
                  <a:gd name="connsiteY14" fmla="*/ 751114 h 1006929"/>
                  <a:gd name="connsiteX15" fmla="*/ 489857 w 1589314"/>
                  <a:gd name="connsiteY15" fmla="*/ 827314 h 1006929"/>
                  <a:gd name="connsiteX16" fmla="*/ 457200 w 1589314"/>
                  <a:gd name="connsiteY16" fmla="*/ 859972 h 1006929"/>
                  <a:gd name="connsiteX17" fmla="*/ 527957 w 1589314"/>
                  <a:gd name="connsiteY17" fmla="*/ 914400 h 1006929"/>
                  <a:gd name="connsiteX18" fmla="*/ 598714 w 1589314"/>
                  <a:gd name="connsiteY18" fmla="*/ 870857 h 1006929"/>
                  <a:gd name="connsiteX19" fmla="*/ 669471 w 1589314"/>
                  <a:gd name="connsiteY19" fmla="*/ 925286 h 1006929"/>
                  <a:gd name="connsiteX20" fmla="*/ 664029 w 1589314"/>
                  <a:gd name="connsiteY20" fmla="*/ 990600 h 1006929"/>
                  <a:gd name="connsiteX21" fmla="*/ 729343 w 1589314"/>
                  <a:gd name="connsiteY21" fmla="*/ 1006929 h 1006929"/>
                  <a:gd name="connsiteX22" fmla="*/ 810986 w 1589314"/>
                  <a:gd name="connsiteY22" fmla="*/ 957943 h 1006929"/>
                  <a:gd name="connsiteX23" fmla="*/ 849086 w 1589314"/>
                  <a:gd name="connsiteY23" fmla="*/ 985157 h 1006929"/>
                  <a:gd name="connsiteX24" fmla="*/ 859971 w 1589314"/>
                  <a:gd name="connsiteY24" fmla="*/ 925286 h 1006929"/>
                  <a:gd name="connsiteX25" fmla="*/ 892629 w 1589314"/>
                  <a:gd name="connsiteY25" fmla="*/ 908957 h 1006929"/>
                  <a:gd name="connsiteX26" fmla="*/ 843643 w 1589314"/>
                  <a:gd name="connsiteY26" fmla="*/ 849086 h 1006929"/>
                  <a:gd name="connsiteX27" fmla="*/ 952500 w 1589314"/>
                  <a:gd name="connsiteY27" fmla="*/ 707572 h 1006929"/>
                  <a:gd name="connsiteX28" fmla="*/ 1066800 w 1589314"/>
                  <a:gd name="connsiteY28" fmla="*/ 778329 h 1006929"/>
                  <a:gd name="connsiteX29" fmla="*/ 1159329 w 1589314"/>
                  <a:gd name="connsiteY29" fmla="*/ 696686 h 1006929"/>
                  <a:gd name="connsiteX30" fmla="*/ 1262743 w 1589314"/>
                  <a:gd name="connsiteY30" fmla="*/ 740229 h 1006929"/>
                  <a:gd name="connsiteX31" fmla="*/ 1257300 w 1589314"/>
                  <a:gd name="connsiteY31" fmla="*/ 789214 h 1006929"/>
                  <a:gd name="connsiteX32" fmla="*/ 1317171 w 1589314"/>
                  <a:gd name="connsiteY32" fmla="*/ 800100 h 1006929"/>
                  <a:gd name="connsiteX33" fmla="*/ 1409700 w 1589314"/>
                  <a:gd name="connsiteY33" fmla="*/ 729343 h 1006929"/>
                  <a:gd name="connsiteX34" fmla="*/ 1458686 w 1589314"/>
                  <a:gd name="connsiteY34" fmla="*/ 723900 h 1006929"/>
                  <a:gd name="connsiteX35" fmla="*/ 1475014 w 1589314"/>
                  <a:gd name="connsiteY35" fmla="*/ 658586 h 1006929"/>
                  <a:gd name="connsiteX36" fmla="*/ 1377043 w 1589314"/>
                  <a:gd name="connsiteY36" fmla="*/ 576943 h 1006929"/>
                  <a:gd name="connsiteX37" fmla="*/ 1360714 w 1589314"/>
                  <a:gd name="connsiteY37" fmla="*/ 478972 h 1006929"/>
                  <a:gd name="connsiteX38" fmla="*/ 1420586 w 1589314"/>
                  <a:gd name="connsiteY38" fmla="*/ 435429 h 1006929"/>
                  <a:gd name="connsiteX39" fmla="*/ 1480457 w 1589314"/>
                  <a:gd name="connsiteY39" fmla="*/ 478972 h 1006929"/>
                  <a:gd name="connsiteX40" fmla="*/ 1480457 w 1589314"/>
                  <a:gd name="connsiteY40" fmla="*/ 397329 h 1006929"/>
                  <a:gd name="connsiteX41" fmla="*/ 1529443 w 1589314"/>
                  <a:gd name="connsiteY41" fmla="*/ 370114 h 1006929"/>
                  <a:gd name="connsiteX42" fmla="*/ 1540329 w 1589314"/>
                  <a:gd name="connsiteY42" fmla="*/ 424543 h 1006929"/>
                  <a:gd name="connsiteX43" fmla="*/ 1589314 w 1589314"/>
                  <a:gd name="connsiteY43" fmla="*/ 353786 h 1006929"/>
                  <a:gd name="connsiteX44" fmla="*/ 1572986 w 1589314"/>
                  <a:gd name="connsiteY44" fmla="*/ 244929 h 1006929"/>
                  <a:gd name="connsiteX45" fmla="*/ 1469571 w 1589314"/>
                  <a:gd name="connsiteY45" fmla="*/ 255814 h 1006929"/>
                  <a:gd name="connsiteX46" fmla="*/ 1382486 w 1589314"/>
                  <a:gd name="connsiteY46" fmla="*/ 174172 h 1006929"/>
                  <a:gd name="connsiteX47" fmla="*/ 1317171 w 1589314"/>
                  <a:gd name="connsiteY47" fmla="*/ 195943 h 1006929"/>
                  <a:gd name="connsiteX48" fmla="*/ 1191986 w 1589314"/>
                  <a:gd name="connsiteY48" fmla="*/ 70757 h 1006929"/>
                  <a:gd name="connsiteX49" fmla="*/ 1121229 w 1589314"/>
                  <a:gd name="connsiteY49" fmla="*/ 103414 h 1006929"/>
                  <a:gd name="connsiteX50" fmla="*/ 1050471 w 1589314"/>
                  <a:gd name="connsiteY50" fmla="*/ 0 h 1006929"/>
                  <a:gd name="connsiteX51" fmla="*/ 930729 w 1589314"/>
                  <a:gd name="connsiteY51" fmla="*/ 152400 h 1006929"/>
                  <a:gd name="connsiteX52" fmla="*/ 734786 w 1589314"/>
                  <a:gd name="connsiteY52" fmla="*/ 250372 h 1006929"/>
                  <a:gd name="connsiteX53" fmla="*/ 560614 w 1589314"/>
                  <a:gd name="connsiteY53" fmla="*/ 125186 h 1006929"/>
                  <a:gd name="connsiteX54" fmla="*/ 517071 w 1589314"/>
                  <a:gd name="connsiteY54" fmla="*/ 179614 h 1006929"/>
                  <a:gd name="connsiteX55" fmla="*/ 419100 w 1589314"/>
                  <a:gd name="connsiteY55" fmla="*/ 157843 h 1006929"/>
                  <a:gd name="connsiteX0" fmla="*/ 411961 w 1589314"/>
                  <a:gd name="connsiteY0" fmla="*/ 164987 h 1006929"/>
                  <a:gd name="connsiteX1" fmla="*/ 408214 w 1589314"/>
                  <a:gd name="connsiteY1" fmla="*/ 266700 h 1006929"/>
                  <a:gd name="connsiteX2" fmla="*/ 381000 w 1589314"/>
                  <a:gd name="connsiteY2" fmla="*/ 288472 h 1006929"/>
                  <a:gd name="connsiteX3" fmla="*/ 413657 w 1589314"/>
                  <a:gd name="connsiteY3" fmla="*/ 381000 h 1006929"/>
                  <a:gd name="connsiteX4" fmla="*/ 342900 w 1589314"/>
                  <a:gd name="connsiteY4" fmla="*/ 419100 h 1006929"/>
                  <a:gd name="connsiteX5" fmla="*/ 255814 w 1589314"/>
                  <a:gd name="connsiteY5" fmla="*/ 386443 h 1006929"/>
                  <a:gd name="connsiteX6" fmla="*/ 206829 w 1589314"/>
                  <a:gd name="connsiteY6" fmla="*/ 424543 h 1006929"/>
                  <a:gd name="connsiteX7" fmla="*/ 163286 w 1589314"/>
                  <a:gd name="connsiteY7" fmla="*/ 402772 h 1006929"/>
                  <a:gd name="connsiteX8" fmla="*/ 141514 w 1589314"/>
                  <a:gd name="connsiteY8" fmla="*/ 457200 h 1006929"/>
                  <a:gd name="connsiteX9" fmla="*/ 0 w 1589314"/>
                  <a:gd name="connsiteY9" fmla="*/ 522514 h 1006929"/>
                  <a:gd name="connsiteX10" fmla="*/ 97971 w 1589314"/>
                  <a:gd name="connsiteY10" fmla="*/ 636814 h 1006929"/>
                  <a:gd name="connsiteX11" fmla="*/ 200373 w 1589314"/>
                  <a:gd name="connsiteY11" fmla="*/ 743291 h 1006929"/>
                  <a:gd name="connsiteX12" fmla="*/ 216348 w 1589314"/>
                  <a:gd name="connsiteY12" fmla="*/ 762681 h 1006929"/>
                  <a:gd name="connsiteX13" fmla="*/ 248675 w 1589314"/>
                  <a:gd name="connsiteY13" fmla="*/ 814387 h 1006929"/>
                  <a:gd name="connsiteX14" fmla="*/ 321129 w 1589314"/>
                  <a:gd name="connsiteY14" fmla="*/ 751114 h 1006929"/>
                  <a:gd name="connsiteX15" fmla="*/ 489857 w 1589314"/>
                  <a:gd name="connsiteY15" fmla="*/ 827314 h 1006929"/>
                  <a:gd name="connsiteX16" fmla="*/ 457200 w 1589314"/>
                  <a:gd name="connsiteY16" fmla="*/ 859972 h 1006929"/>
                  <a:gd name="connsiteX17" fmla="*/ 527957 w 1589314"/>
                  <a:gd name="connsiteY17" fmla="*/ 914400 h 1006929"/>
                  <a:gd name="connsiteX18" fmla="*/ 598714 w 1589314"/>
                  <a:gd name="connsiteY18" fmla="*/ 870857 h 1006929"/>
                  <a:gd name="connsiteX19" fmla="*/ 669471 w 1589314"/>
                  <a:gd name="connsiteY19" fmla="*/ 925286 h 1006929"/>
                  <a:gd name="connsiteX20" fmla="*/ 664029 w 1589314"/>
                  <a:gd name="connsiteY20" fmla="*/ 990600 h 1006929"/>
                  <a:gd name="connsiteX21" fmla="*/ 729343 w 1589314"/>
                  <a:gd name="connsiteY21" fmla="*/ 1006929 h 1006929"/>
                  <a:gd name="connsiteX22" fmla="*/ 810986 w 1589314"/>
                  <a:gd name="connsiteY22" fmla="*/ 957943 h 1006929"/>
                  <a:gd name="connsiteX23" fmla="*/ 849086 w 1589314"/>
                  <a:gd name="connsiteY23" fmla="*/ 985157 h 1006929"/>
                  <a:gd name="connsiteX24" fmla="*/ 859971 w 1589314"/>
                  <a:gd name="connsiteY24" fmla="*/ 925286 h 1006929"/>
                  <a:gd name="connsiteX25" fmla="*/ 892629 w 1589314"/>
                  <a:gd name="connsiteY25" fmla="*/ 908957 h 1006929"/>
                  <a:gd name="connsiteX26" fmla="*/ 843643 w 1589314"/>
                  <a:gd name="connsiteY26" fmla="*/ 849086 h 1006929"/>
                  <a:gd name="connsiteX27" fmla="*/ 952500 w 1589314"/>
                  <a:gd name="connsiteY27" fmla="*/ 707572 h 1006929"/>
                  <a:gd name="connsiteX28" fmla="*/ 1066800 w 1589314"/>
                  <a:gd name="connsiteY28" fmla="*/ 778329 h 1006929"/>
                  <a:gd name="connsiteX29" fmla="*/ 1159329 w 1589314"/>
                  <a:gd name="connsiteY29" fmla="*/ 696686 h 1006929"/>
                  <a:gd name="connsiteX30" fmla="*/ 1262743 w 1589314"/>
                  <a:gd name="connsiteY30" fmla="*/ 740229 h 1006929"/>
                  <a:gd name="connsiteX31" fmla="*/ 1257300 w 1589314"/>
                  <a:gd name="connsiteY31" fmla="*/ 789214 h 1006929"/>
                  <a:gd name="connsiteX32" fmla="*/ 1317171 w 1589314"/>
                  <a:gd name="connsiteY32" fmla="*/ 800100 h 1006929"/>
                  <a:gd name="connsiteX33" fmla="*/ 1409700 w 1589314"/>
                  <a:gd name="connsiteY33" fmla="*/ 729343 h 1006929"/>
                  <a:gd name="connsiteX34" fmla="*/ 1458686 w 1589314"/>
                  <a:gd name="connsiteY34" fmla="*/ 723900 h 1006929"/>
                  <a:gd name="connsiteX35" fmla="*/ 1475014 w 1589314"/>
                  <a:gd name="connsiteY35" fmla="*/ 658586 h 1006929"/>
                  <a:gd name="connsiteX36" fmla="*/ 1377043 w 1589314"/>
                  <a:gd name="connsiteY36" fmla="*/ 576943 h 1006929"/>
                  <a:gd name="connsiteX37" fmla="*/ 1360714 w 1589314"/>
                  <a:gd name="connsiteY37" fmla="*/ 478972 h 1006929"/>
                  <a:gd name="connsiteX38" fmla="*/ 1420586 w 1589314"/>
                  <a:gd name="connsiteY38" fmla="*/ 435429 h 1006929"/>
                  <a:gd name="connsiteX39" fmla="*/ 1480457 w 1589314"/>
                  <a:gd name="connsiteY39" fmla="*/ 478972 h 1006929"/>
                  <a:gd name="connsiteX40" fmla="*/ 1480457 w 1589314"/>
                  <a:gd name="connsiteY40" fmla="*/ 397329 h 1006929"/>
                  <a:gd name="connsiteX41" fmla="*/ 1529443 w 1589314"/>
                  <a:gd name="connsiteY41" fmla="*/ 370114 h 1006929"/>
                  <a:gd name="connsiteX42" fmla="*/ 1540329 w 1589314"/>
                  <a:gd name="connsiteY42" fmla="*/ 424543 h 1006929"/>
                  <a:gd name="connsiteX43" fmla="*/ 1589314 w 1589314"/>
                  <a:gd name="connsiteY43" fmla="*/ 353786 h 1006929"/>
                  <a:gd name="connsiteX44" fmla="*/ 1572986 w 1589314"/>
                  <a:gd name="connsiteY44" fmla="*/ 244929 h 1006929"/>
                  <a:gd name="connsiteX45" fmla="*/ 1469571 w 1589314"/>
                  <a:gd name="connsiteY45" fmla="*/ 255814 h 1006929"/>
                  <a:gd name="connsiteX46" fmla="*/ 1382486 w 1589314"/>
                  <a:gd name="connsiteY46" fmla="*/ 174172 h 1006929"/>
                  <a:gd name="connsiteX47" fmla="*/ 1317171 w 1589314"/>
                  <a:gd name="connsiteY47" fmla="*/ 195943 h 1006929"/>
                  <a:gd name="connsiteX48" fmla="*/ 1191986 w 1589314"/>
                  <a:gd name="connsiteY48" fmla="*/ 70757 h 1006929"/>
                  <a:gd name="connsiteX49" fmla="*/ 1121229 w 1589314"/>
                  <a:gd name="connsiteY49" fmla="*/ 103414 h 1006929"/>
                  <a:gd name="connsiteX50" fmla="*/ 1050471 w 1589314"/>
                  <a:gd name="connsiteY50" fmla="*/ 0 h 1006929"/>
                  <a:gd name="connsiteX51" fmla="*/ 930729 w 1589314"/>
                  <a:gd name="connsiteY51" fmla="*/ 152400 h 1006929"/>
                  <a:gd name="connsiteX52" fmla="*/ 734786 w 1589314"/>
                  <a:gd name="connsiteY52" fmla="*/ 250372 h 1006929"/>
                  <a:gd name="connsiteX53" fmla="*/ 560614 w 1589314"/>
                  <a:gd name="connsiteY53" fmla="*/ 125186 h 1006929"/>
                  <a:gd name="connsiteX54" fmla="*/ 517071 w 1589314"/>
                  <a:gd name="connsiteY54" fmla="*/ 179614 h 1006929"/>
                  <a:gd name="connsiteX55" fmla="*/ 411961 w 1589314"/>
                  <a:gd name="connsiteY55" fmla="*/ 164987 h 1006929"/>
                  <a:gd name="connsiteX0" fmla="*/ 411961 w 1589314"/>
                  <a:gd name="connsiteY0" fmla="*/ 167369 h 1009311"/>
                  <a:gd name="connsiteX1" fmla="*/ 408214 w 1589314"/>
                  <a:gd name="connsiteY1" fmla="*/ 269082 h 1009311"/>
                  <a:gd name="connsiteX2" fmla="*/ 381000 w 1589314"/>
                  <a:gd name="connsiteY2" fmla="*/ 290854 h 1009311"/>
                  <a:gd name="connsiteX3" fmla="*/ 413657 w 1589314"/>
                  <a:gd name="connsiteY3" fmla="*/ 383382 h 1009311"/>
                  <a:gd name="connsiteX4" fmla="*/ 342900 w 1589314"/>
                  <a:gd name="connsiteY4" fmla="*/ 421482 h 1009311"/>
                  <a:gd name="connsiteX5" fmla="*/ 255814 w 1589314"/>
                  <a:gd name="connsiteY5" fmla="*/ 388825 h 1009311"/>
                  <a:gd name="connsiteX6" fmla="*/ 206829 w 1589314"/>
                  <a:gd name="connsiteY6" fmla="*/ 426925 h 1009311"/>
                  <a:gd name="connsiteX7" fmla="*/ 163286 w 1589314"/>
                  <a:gd name="connsiteY7" fmla="*/ 405154 h 1009311"/>
                  <a:gd name="connsiteX8" fmla="*/ 141514 w 1589314"/>
                  <a:gd name="connsiteY8" fmla="*/ 459582 h 1009311"/>
                  <a:gd name="connsiteX9" fmla="*/ 0 w 1589314"/>
                  <a:gd name="connsiteY9" fmla="*/ 524896 h 1009311"/>
                  <a:gd name="connsiteX10" fmla="*/ 97971 w 1589314"/>
                  <a:gd name="connsiteY10" fmla="*/ 639196 h 1009311"/>
                  <a:gd name="connsiteX11" fmla="*/ 200373 w 1589314"/>
                  <a:gd name="connsiteY11" fmla="*/ 745673 h 1009311"/>
                  <a:gd name="connsiteX12" fmla="*/ 216348 w 1589314"/>
                  <a:gd name="connsiteY12" fmla="*/ 765063 h 1009311"/>
                  <a:gd name="connsiteX13" fmla="*/ 248675 w 1589314"/>
                  <a:gd name="connsiteY13" fmla="*/ 816769 h 1009311"/>
                  <a:gd name="connsiteX14" fmla="*/ 321129 w 1589314"/>
                  <a:gd name="connsiteY14" fmla="*/ 753496 h 1009311"/>
                  <a:gd name="connsiteX15" fmla="*/ 489857 w 1589314"/>
                  <a:gd name="connsiteY15" fmla="*/ 829696 h 1009311"/>
                  <a:gd name="connsiteX16" fmla="*/ 457200 w 1589314"/>
                  <a:gd name="connsiteY16" fmla="*/ 862354 h 1009311"/>
                  <a:gd name="connsiteX17" fmla="*/ 527957 w 1589314"/>
                  <a:gd name="connsiteY17" fmla="*/ 916782 h 1009311"/>
                  <a:gd name="connsiteX18" fmla="*/ 598714 w 1589314"/>
                  <a:gd name="connsiteY18" fmla="*/ 873239 h 1009311"/>
                  <a:gd name="connsiteX19" fmla="*/ 669471 w 1589314"/>
                  <a:gd name="connsiteY19" fmla="*/ 927668 h 1009311"/>
                  <a:gd name="connsiteX20" fmla="*/ 664029 w 1589314"/>
                  <a:gd name="connsiteY20" fmla="*/ 992982 h 1009311"/>
                  <a:gd name="connsiteX21" fmla="*/ 729343 w 1589314"/>
                  <a:gd name="connsiteY21" fmla="*/ 1009311 h 1009311"/>
                  <a:gd name="connsiteX22" fmla="*/ 810986 w 1589314"/>
                  <a:gd name="connsiteY22" fmla="*/ 960325 h 1009311"/>
                  <a:gd name="connsiteX23" fmla="*/ 849086 w 1589314"/>
                  <a:gd name="connsiteY23" fmla="*/ 987539 h 1009311"/>
                  <a:gd name="connsiteX24" fmla="*/ 859971 w 1589314"/>
                  <a:gd name="connsiteY24" fmla="*/ 927668 h 1009311"/>
                  <a:gd name="connsiteX25" fmla="*/ 892629 w 1589314"/>
                  <a:gd name="connsiteY25" fmla="*/ 911339 h 1009311"/>
                  <a:gd name="connsiteX26" fmla="*/ 843643 w 1589314"/>
                  <a:gd name="connsiteY26" fmla="*/ 851468 h 1009311"/>
                  <a:gd name="connsiteX27" fmla="*/ 952500 w 1589314"/>
                  <a:gd name="connsiteY27" fmla="*/ 709954 h 1009311"/>
                  <a:gd name="connsiteX28" fmla="*/ 1066800 w 1589314"/>
                  <a:gd name="connsiteY28" fmla="*/ 780711 h 1009311"/>
                  <a:gd name="connsiteX29" fmla="*/ 1159329 w 1589314"/>
                  <a:gd name="connsiteY29" fmla="*/ 699068 h 1009311"/>
                  <a:gd name="connsiteX30" fmla="*/ 1262743 w 1589314"/>
                  <a:gd name="connsiteY30" fmla="*/ 742611 h 1009311"/>
                  <a:gd name="connsiteX31" fmla="*/ 1257300 w 1589314"/>
                  <a:gd name="connsiteY31" fmla="*/ 791596 h 1009311"/>
                  <a:gd name="connsiteX32" fmla="*/ 1317171 w 1589314"/>
                  <a:gd name="connsiteY32" fmla="*/ 802482 h 1009311"/>
                  <a:gd name="connsiteX33" fmla="*/ 1409700 w 1589314"/>
                  <a:gd name="connsiteY33" fmla="*/ 731725 h 1009311"/>
                  <a:gd name="connsiteX34" fmla="*/ 1458686 w 1589314"/>
                  <a:gd name="connsiteY34" fmla="*/ 726282 h 1009311"/>
                  <a:gd name="connsiteX35" fmla="*/ 1475014 w 1589314"/>
                  <a:gd name="connsiteY35" fmla="*/ 660968 h 1009311"/>
                  <a:gd name="connsiteX36" fmla="*/ 1377043 w 1589314"/>
                  <a:gd name="connsiteY36" fmla="*/ 579325 h 1009311"/>
                  <a:gd name="connsiteX37" fmla="*/ 1360714 w 1589314"/>
                  <a:gd name="connsiteY37" fmla="*/ 481354 h 1009311"/>
                  <a:gd name="connsiteX38" fmla="*/ 1420586 w 1589314"/>
                  <a:gd name="connsiteY38" fmla="*/ 437811 h 1009311"/>
                  <a:gd name="connsiteX39" fmla="*/ 1480457 w 1589314"/>
                  <a:gd name="connsiteY39" fmla="*/ 481354 h 1009311"/>
                  <a:gd name="connsiteX40" fmla="*/ 1480457 w 1589314"/>
                  <a:gd name="connsiteY40" fmla="*/ 399711 h 1009311"/>
                  <a:gd name="connsiteX41" fmla="*/ 1529443 w 1589314"/>
                  <a:gd name="connsiteY41" fmla="*/ 372496 h 1009311"/>
                  <a:gd name="connsiteX42" fmla="*/ 1540329 w 1589314"/>
                  <a:gd name="connsiteY42" fmla="*/ 426925 h 1009311"/>
                  <a:gd name="connsiteX43" fmla="*/ 1589314 w 1589314"/>
                  <a:gd name="connsiteY43" fmla="*/ 356168 h 1009311"/>
                  <a:gd name="connsiteX44" fmla="*/ 1572986 w 1589314"/>
                  <a:gd name="connsiteY44" fmla="*/ 247311 h 1009311"/>
                  <a:gd name="connsiteX45" fmla="*/ 1469571 w 1589314"/>
                  <a:gd name="connsiteY45" fmla="*/ 258196 h 1009311"/>
                  <a:gd name="connsiteX46" fmla="*/ 1382486 w 1589314"/>
                  <a:gd name="connsiteY46" fmla="*/ 176554 h 1009311"/>
                  <a:gd name="connsiteX47" fmla="*/ 1317171 w 1589314"/>
                  <a:gd name="connsiteY47" fmla="*/ 198325 h 1009311"/>
                  <a:gd name="connsiteX48" fmla="*/ 1191986 w 1589314"/>
                  <a:gd name="connsiteY48" fmla="*/ 73139 h 1009311"/>
                  <a:gd name="connsiteX49" fmla="*/ 1121229 w 1589314"/>
                  <a:gd name="connsiteY49" fmla="*/ 105796 h 1009311"/>
                  <a:gd name="connsiteX50" fmla="*/ 1040953 w 1589314"/>
                  <a:gd name="connsiteY50" fmla="*/ 0 h 1009311"/>
                  <a:gd name="connsiteX51" fmla="*/ 930729 w 1589314"/>
                  <a:gd name="connsiteY51" fmla="*/ 154782 h 1009311"/>
                  <a:gd name="connsiteX52" fmla="*/ 734786 w 1589314"/>
                  <a:gd name="connsiteY52" fmla="*/ 252754 h 1009311"/>
                  <a:gd name="connsiteX53" fmla="*/ 560614 w 1589314"/>
                  <a:gd name="connsiteY53" fmla="*/ 127568 h 1009311"/>
                  <a:gd name="connsiteX54" fmla="*/ 517071 w 1589314"/>
                  <a:gd name="connsiteY54" fmla="*/ 181996 h 1009311"/>
                  <a:gd name="connsiteX55" fmla="*/ 411961 w 1589314"/>
                  <a:gd name="connsiteY55" fmla="*/ 167369 h 1009311"/>
                  <a:gd name="connsiteX0" fmla="*/ 411961 w 1589314"/>
                  <a:gd name="connsiteY0" fmla="*/ 167369 h 1009311"/>
                  <a:gd name="connsiteX1" fmla="*/ 408214 w 1589314"/>
                  <a:gd name="connsiteY1" fmla="*/ 269082 h 1009311"/>
                  <a:gd name="connsiteX2" fmla="*/ 381000 w 1589314"/>
                  <a:gd name="connsiteY2" fmla="*/ 290854 h 1009311"/>
                  <a:gd name="connsiteX3" fmla="*/ 413657 w 1589314"/>
                  <a:gd name="connsiteY3" fmla="*/ 383382 h 1009311"/>
                  <a:gd name="connsiteX4" fmla="*/ 342900 w 1589314"/>
                  <a:gd name="connsiteY4" fmla="*/ 421482 h 1009311"/>
                  <a:gd name="connsiteX5" fmla="*/ 255814 w 1589314"/>
                  <a:gd name="connsiteY5" fmla="*/ 388825 h 1009311"/>
                  <a:gd name="connsiteX6" fmla="*/ 206829 w 1589314"/>
                  <a:gd name="connsiteY6" fmla="*/ 426925 h 1009311"/>
                  <a:gd name="connsiteX7" fmla="*/ 163286 w 1589314"/>
                  <a:gd name="connsiteY7" fmla="*/ 405154 h 1009311"/>
                  <a:gd name="connsiteX8" fmla="*/ 141514 w 1589314"/>
                  <a:gd name="connsiteY8" fmla="*/ 459582 h 1009311"/>
                  <a:gd name="connsiteX9" fmla="*/ 0 w 1589314"/>
                  <a:gd name="connsiteY9" fmla="*/ 524896 h 1009311"/>
                  <a:gd name="connsiteX10" fmla="*/ 97971 w 1589314"/>
                  <a:gd name="connsiteY10" fmla="*/ 639196 h 1009311"/>
                  <a:gd name="connsiteX11" fmla="*/ 200373 w 1589314"/>
                  <a:gd name="connsiteY11" fmla="*/ 745673 h 1009311"/>
                  <a:gd name="connsiteX12" fmla="*/ 216348 w 1589314"/>
                  <a:gd name="connsiteY12" fmla="*/ 765063 h 1009311"/>
                  <a:gd name="connsiteX13" fmla="*/ 248675 w 1589314"/>
                  <a:gd name="connsiteY13" fmla="*/ 816769 h 1009311"/>
                  <a:gd name="connsiteX14" fmla="*/ 321129 w 1589314"/>
                  <a:gd name="connsiteY14" fmla="*/ 753496 h 1009311"/>
                  <a:gd name="connsiteX15" fmla="*/ 489857 w 1589314"/>
                  <a:gd name="connsiteY15" fmla="*/ 829696 h 1009311"/>
                  <a:gd name="connsiteX16" fmla="*/ 457200 w 1589314"/>
                  <a:gd name="connsiteY16" fmla="*/ 862354 h 1009311"/>
                  <a:gd name="connsiteX17" fmla="*/ 527957 w 1589314"/>
                  <a:gd name="connsiteY17" fmla="*/ 916782 h 1009311"/>
                  <a:gd name="connsiteX18" fmla="*/ 598714 w 1589314"/>
                  <a:gd name="connsiteY18" fmla="*/ 873239 h 1009311"/>
                  <a:gd name="connsiteX19" fmla="*/ 669471 w 1589314"/>
                  <a:gd name="connsiteY19" fmla="*/ 927668 h 1009311"/>
                  <a:gd name="connsiteX20" fmla="*/ 664029 w 1589314"/>
                  <a:gd name="connsiteY20" fmla="*/ 992982 h 1009311"/>
                  <a:gd name="connsiteX21" fmla="*/ 729343 w 1589314"/>
                  <a:gd name="connsiteY21" fmla="*/ 1009311 h 1009311"/>
                  <a:gd name="connsiteX22" fmla="*/ 810986 w 1589314"/>
                  <a:gd name="connsiteY22" fmla="*/ 960325 h 1009311"/>
                  <a:gd name="connsiteX23" fmla="*/ 849086 w 1589314"/>
                  <a:gd name="connsiteY23" fmla="*/ 987539 h 1009311"/>
                  <a:gd name="connsiteX24" fmla="*/ 859971 w 1589314"/>
                  <a:gd name="connsiteY24" fmla="*/ 927668 h 1009311"/>
                  <a:gd name="connsiteX25" fmla="*/ 892629 w 1589314"/>
                  <a:gd name="connsiteY25" fmla="*/ 911339 h 1009311"/>
                  <a:gd name="connsiteX26" fmla="*/ 843643 w 1589314"/>
                  <a:gd name="connsiteY26" fmla="*/ 851468 h 1009311"/>
                  <a:gd name="connsiteX27" fmla="*/ 952500 w 1589314"/>
                  <a:gd name="connsiteY27" fmla="*/ 709954 h 1009311"/>
                  <a:gd name="connsiteX28" fmla="*/ 1066800 w 1589314"/>
                  <a:gd name="connsiteY28" fmla="*/ 780711 h 1009311"/>
                  <a:gd name="connsiteX29" fmla="*/ 1159329 w 1589314"/>
                  <a:gd name="connsiteY29" fmla="*/ 699068 h 1009311"/>
                  <a:gd name="connsiteX30" fmla="*/ 1262743 w 1589314"/>
                  <a:gd name="connsiteY30" fmla="*/ 742611 h 1009311"/>
                  <a:gd name="connsiteX31" fmla="*/ 1257300 w 1589314"/>
                  <a:gd name="connsiteY31" fmla="*/ 791596 h 1009311"/>
                  <a:gd name="connsiteX32" fmla="*/ 1317171 w 1589314"/>
                  <a:gd name="connsiteY32" fmla="*/ 802482 h 1009311"/>
                  <a:gd name="connsiteX33" fmla="*/ 1409700 w 1589314"/>
                  <a:gd name="connsiteY33" fmla="*/ 731725 h 1009311"/>
                  <a:gd name="connsiteX34" fmla="*/ 1458686 w 1589314"/>
                  <a:gd name="connsiteY34" fmla="*/ 726282 h 1009311"/>
                  <a:gd name="connsiteX35" fmla="*/ 1475014 w 1589314"/>
                  <a:gd name="connsiteY35" fmla="*/ 660968 h 1009311"/>
                  <a:gd name="connsiteX36" fmla="*/ 1377043 w 1589314"/>
                  <a:gd name="connsiteY36" fmla="*/ 579325 h 1009311"/>
                  <a:gd name="connsiteX37" fmla="*/ 1360714 w 1589314"/>
                  <a:gd name="connsiteY37" fmla="*/ 481354 h 1009311"/>
                  <a:gd name="connsiteX38" fmla="*/ 1420586 w 1589314"/>
                  <a:gd name="connsiteY38" fmla="*/ 437811 h 1009311"/>
                  <a:gd name="connsiteX39" fmla="*/ 1480457 w 1589314"/>
                  <a:gd name="connsiteY39" fmla="*/ 481354 h 1009311"/>
                  <a:gd name="connsiteX40" fmla="*/ 1480457 w 1589314"/>
                  <a:gd name="connsiteY40" fmla="*/ 399711 h 1009311"/>
                  <a:gd name="connsiteX41" fmla="*/ 1529443 w 1589314"/>
                  <a:gd name="connsiteY41" fmla="*/ 372496 h 1009311"/>
                  <a:gd name="connsiteX42" fmla="*/ 1540329 w 1589314"/>
                  <a:gd name="connsiteY42" fmla="*/ 426925 h 1009311"/>
                  <a:gd name="connsiteX43" fmla="*/ 1589314 w 1589314"/>
                  <a:gd name="connsiteY43" fmla="*/ 356168 h 1009311"/>
                  <a:gd name="connsiteX44" fmla="*/ 1572986 w 1589314"/>
                  <a:gd name="connsiteY44" fmla="*/ 247311 h 1009311"/>
                  <a:gd name="connsiteX45" fmla="*/ 1469571 w 1589314"/>
                  <a:gd name="connsiteY45" fmla="*/ 258196 h 1009311"/>
                  <a:gd name="connsiteX46" fmla="*/ 1382486 w 1589314"/>
                  <a:gd name="connsiteY46" fmla="*/ 176554 h 1009311"/>
                  <a:gd name="connsiteX47" fmla="*/ 1317171 w 1589314"/>
                  <a:gd name="connsiteY47" fmla="*/ 198325 h 1009311"/>
                  <a:gd name="connsiteX48" fmla="*/ 1161051 w 1589314"/>
                  <a:gd name="connsiteY48" fmla="*/ 82664 h 1009311"/>
                  <a:gd name="connsiteX49" fmla="*/ 1121229 w 1589314"/>
                  <a:gd name="connsiteY49" fmla="*/ 105796 h 1009311"/>
                  <a:gd name="connsiteX50" fmla="*/ 1040953 w 1589314"/>
                  <a:gd name="connsiteY50" fmla="*/ 0 h 1009311"/>
                  <a:gd name="connsiteX51" fmla="*/ 930729 w 1589314"/>
                  <a:gd name="connsiteY51" fmla="*/ 154782 h 1009311"/>
                  <a:gd name="connsiteX52" fmla="*/ 734786 w 1589314"/>
                  <a:gd name="connsiteY52" fmla="*/ 252754 h 1009311"/>
                  <a:gd name="connsiteX53" fmla="*/ 560614 w 1589314"/>
                  <a:gd name="connsiteY53" fmla="*/ 127568 h 1009311"/>
                  <a:gd name="connsiteX54" fmla="*/ 517071 w 1589314"/>
                  <a:gd name="connsiteY54" fmla="*/ 181996 h 1009311"/>
                  <a:gd name="connsiteX55" fmla="*/ 411961 w 1589314"/>
                  <a:gd name="connsiteY55" fmla="*/ 167369 h 1009311"/>
                  <a:gd name="connsiteX0" fmla="*/ 411961 w 1589314"/>
                  <a:gd name="connsiteY0" fmla="*/ 167369 h 1009311"/>
                  <a:gd name="connsiteX1" fmla="*/ 408214 w 1589314"/>
                  <a:gd name="connsiteY1" fmla="*/ 269082 h 1009311"/>
                  <a:gd name="connsiteX2" fmla="*/ 381000 w 1589314"/>
                  <a:gd name="connsiteY2" fmla="*/ 290854 h 1009311"/>
                  <a:gd name="connsiteX3" fmla="*/ 413657 w 1589314"/>
                  <a:gd name="connsiteY3" fmla="*/ 383382 h 1009311"/>
                  <a:gd name="connsiteX4" fmla="*/ 342900 w 1589314"/>
                  <a:gd name="connsiteY4" fmla="*/ 421482 h 1009311"/>
                  <a:gd name="connsiteX5" fmla="*/ 255814 w 1589314"/>
                  <a:gd name="connsiteY5" fmla="*/ 388825 h 1009311"/>
                  <a:gd name="connsiteX6" fmla="*/ 206829 w 1589314"/>
                  <a:gd name="connsiteY6" fmla="*/ 426925 h 1009311"/>
                  <a:gd name="connsiteX7" fmla="*/ 163286 w 1589314"/>
                  <a:gd name="connsiteY7" fmla="*/ 405154 h 1009311"/>
                  <a:gd name="connsiteX8" fmla="*/ 141514 w 1589314"/>
                  <a:gd name="connsiteY8" fmla="*/ 459582 h 1009311"/>
                  <a:gd name="connsiteX9" fmla="*/ 0 w 1589314"/>
                  <a:gd name="connsiteY9" fmla="*/ 524896 h 1009311"/>
                  <a:gd name="connsiteX10" fmla="*/ 97971 w 1589314"/>
                  <a:gd name="connsiteY10" fmla="*/ 639196 h 1009311"/>
                  <a:gd name="connsiteX11" fmla="*/ 200373 w 1589314"/>
                  <a:gd name="connsiteY11" fmla="*/ 745673 h 1009311"/>
                  <a:gd name="connsiteX12" fmla="*/ 216348 w 1589314"/>
                  <a:gd name="connsiteY12" fmla="*/ 765063 h 1009311"/>
                  <a:gd name="connsiteX13" fmla="*/ 248675 w 1589314"/>
                  <a:gd name="connsiteY13" fmla="*/ 816769 h 1009311"/>
                  <a:gd name="connsiteX14" fmla="*/ 321129 w 1589314"/>
                  <a:gd name="connsiteY14" fmla="*/ 753496 h 1009311"/>
                  <a:gd name="connsiteX15" fmla="*/ 489857 w 1589314"/>
                  <a:gd name="connsiteY15" fmla="*/ 829696 h 1009311"/>
                  <a:gd name="connsiteX16" fmla="*/ 457200 w 1589314"/>
                  <a:gd name="connsiteY16" fmla="*/ 862354 h 1009311"/>
                  <a:gd name="connsiteX17" fmla="*/ 527957 w 1589314"/>
                  <a:gd name="connsiteY17" fmla="*/ 916782 h 1009311"/>
                  <a:gd name="connsiteX18" fmla="*/ 598714 w 1589314"/>
                  <a:gd name="connsiteY18" fmla="*/ 873239 h 1009311"/>
                  <a:gd name="connsiteX19" fmla="*/ 669471 w 1589314"/>
                  <a:gd name="connsiteY19" fmla="*/ 927668 h 1009311"/>
                  <a:gd name="connsiteX20" fmla="*/ 664029 w 1589314"/>
                  <a:gd name="connsiteY20" fmla="*/ 992982 h 1009311"/>
                  <a:gd name="connsiteX21" fmla="*/ 729343 w 1589314"/>
                  <a:gd name="connsiteY21" fmla="*/ 1009311 h 1009311"/>
                  <a:gd name="connsiteX22" fmla="*/ 810986 w 1589314"/>
                  <a:gd name="connsiteY22" fmla="*/ 960325 h 1009311"/>
                  <a:gd name="connsiteX23" fmla="*/ 849086 w 1589314"/>
                  <a:gd name="connsiteY23" fmla="*/ 987539 h 1009311"/>
                  <a:gd name="connsiteX24" fmla="*/ 859971 w 1589314"/>
                  <a:gd name="connsiteY24" fmla="*/ 927668 h 1009311"/>
                  <a:gd name="connsiteX25" fmla="*/ 892629 w 1589314"/>
                  <a:gd name="connsiteY25" fmla="*/ 911339 h 1009311"/>
                  <a:gd name="connsiteX26" fmla="*/ 843643 w 1589314"/>
                  <a:gd name="connsiteY26" fmla="*/ 851468 h 1009311"/>
                  <a:gd name="connsiteX27" fmla="*/ 952500 w 1589314"/>
                  <a:gd name="connsiteY27" fmla="*/ 709954 h 1009311"/>
                  <a:gd name="connsiteX28" fmla="*/ 1066800 w 1589314"/>
                  <a:gd name="connsiteY28" fmla="*/ 780711 h 1009311"/>
                  <a:gd name="connsiteX29" fmla="*/ 1159329 w 1589314"/>
                  <a:gd name="connsiteY29" fmla="*/ 699068 h 1009311"/>
                  <a:gd name="connsiteX30" fmla="*/ 1262743 w 1589314"/>
                  <a:gd name="connsiteY30" fmla="*/ 742611 h 1009311"/>
                  <a:gd name="connsiteX31" fmla="*/ 1257300 w 1589314"/>
                  <a:gd name="connsiteY31" fmla="*/ 791596 h 1009311"/>
                  <a:gd name="connsiteX32" fmla="*/ 1317171 w 1589314"/>
                  <a:gd name="connsiteY32" fmla="*/ 802482 h 1009311"/>
                  <a:gd name="connsiteX33" fmla="*/ 1409700 w 1589314"/>
                  <a:gd name="connsiteY33" fmla="*/ 731725 h 1009311"/>
                  <a:gd name="connsiteX34" fmla="*/ 1458686 w 1589314"/>
                  <a:gd name="connsiteY34" fmla="*/ 726282 h 1009311"/>
                  <a:gd name="connsiteX35" fmla="*/ 1475014 w 1589314"/>
                  <a:gd name="connsiteY35" fmla="*/ 660968 h 1009311"/>
                  <a:gd name="connsiteX36" fmla="*/ 1377043 w 1589314"/>
                  <a:gd name="connsiteY36" fmla="*/ 579325 h 1009311"/>
                  <a:gd name="connsiteX37" fmla="*/ 1360714 w 1589314"/>
                  <a:gd name="connsiteY37" fmla="*/ 481354 h 1009311"/>
                  <a:gd name="connsiteX38" fmla="*/ 1420586 w 1589314"/>
                  <a:gd name="connsiteY38" fmla="*/ 437811 h 1009311"/>
                  <a:gd name="connsiteX39" fmla="*/ 1480457 w 1589314"/>
                  <a:gd name="connsiteY39" fmla="*/ 481354 h 1009311"/>
                  <a:gd name="connsiteX40" fmla="*/ 1480457 w 1589314"/>
                  <a:gd name="connsiteY40" fmla="*/ 399711 h 1009311"/>
                  <a:gd name="connsiteX41" fmla="*/ 1529443 w 1589314"/>
                  <a:gd name="connsiteY41" fmla="*/ 372496 h 1009311"/>
                  <a:gd name="connsiteX42" fmla="*/ 1540329 w 1589314"/>
                  <a:gd name="connsiteY42" fmla="*/ 426925 h 1009311"/>
                  <a:gd name="connsiteX43" fmla="*/ 1589314 w 1589314"/>
                  <a:gd name="connsiteY43" fmla="*/ 356168 h 1009311"/>
                  <a:gd name="connsiteX44" fmla="*/ 1572986 w 1589314"/>
                  <a:gd name="connsiteY44" fmla="*/ 247311 h 1009311"/>
                  <a:gd name="connsiteX45" fmla="*/ 1469571 w 1589314"/>
                  <a:gd name="connsiteY45" fmla="*/ 258196 h 1009311"/>
                  <a:gd name="connsiteX46" fmla="*/ 1382486 w 1589314"/>
                  <a:gd name="connsiteY46" fmla="*/ 176554 h 1009311"/>
                  <a:gd name="connsiteX47" fmla="*/ 1307653 w 1589314"/>
                  <a:gd name="connsiteY47" fmla="*/ 205469 h 1009311"/>
                  <a:gd name="connsiteX48" fmla="*/ 1161051 w 1589314"/>
                  <a:gd name="connsiteY48" fmla="*/ 82664 h 1009311"/>
                  <a:gd name="connsiteX49" fmla="*/ 1121229 w 1589314"/>
                  <a:gd name="connsiteY49" fmla="*/ 105796 h 1009311"/>
                  <a:gd name="connsiteX50" fmla="*/ 1040953 w 1589314"/>
                  <a:gd name="connsiteY50" fmla="*/ 0 h 1009311"/>
                  <a:gd name="connsiteX51" fmla="*/ 930729 w 1589314"/>
                  <a:gd name="connsiteY51" fmla="*/ 154782 h 1009311"/>
                  <a:gd name="connsiteX52" fmla="*/ 734786 w 1589314"/>
                  <a:gd name="connsiteY52" fmla="*/ 252754 h 1009311"/>
                  <a:gd name="connsiteX53" fmla="*/ 560614 w 1589314"/>
                  <a:gd name="connsiteY53" fmla="*/ 127568 h 1009311"/>
                  <a:gd name="connsiteX54" fmla="*/ 517071 w 1589314"/>
                  <a:gd name="connsiteY54" fmla="*/ 181996 h 1009311"/>
                  <a:gd name="connsiteX55" fmla="*/ 411961 w 1589314"/>
                  <a:gd name="connsiteY55" fmla="*/ 167369 h 1009311"/>
                  <a:gd name="connsiteX0" fmla="*/ 411961 w 1589314"/>
                  <a:gd name="connsiteY0" fmla="*/ 167369 h 1009311"/>
                  <a:gd name="connsiteX1" fmla="*/ 408214 w 1589314"/>
                  <a:gd name="connsiteY1" fmla="*/ 269082 h 1009311"/>
                  <a:gd name="connsiteX2" fmla="*/ 381000 w 1589314"/>
                  <a:gd name="connsiteY2" fmla="*/ 290854 h 1009311"/>
                  <a:gd name="connsiteX3" fmla="*/ 413657 w 1589314"/>
                  <a:gd name="connsiteY3" fmla="*/ 383382 h 1009311"/>
                  <a:gd name="connsiteX4" fmla="*/ 342900 w 1589314"/>
                  <a:gd name="connsiteY4" fmla="*/ 421482 h 1009311"/>
                  <a:gd name="connsiteX5" fmla="*/ 255814 w 1589314"/>
                  <a:gd name="connsiteY5" fmla="*/ 388825 h 1009311"/>
                  <a:gd name="connsiteX6" fmla="*/ 206829 w 1589314"/>
                  <a:gd name="connsiteY6" fmla="*/ 426925 h 1009311"/>
                  <a:gd name="connsiteX7" fmla="*/ 163286 w 1589314"/>
                  <a:gd name="connsiteY7" fmla="*/ 405154 h 1009311"/>
                  <a:gd name="connsiteX8" fmla="*/ 141514 w 1589314"/>
                  <a:gd name="connsiteY8" fmla="*/ 459582 h 1009311"/>
                  <a:gd name="connsiteX9" fmla="*/ 0 w 1589314"/>
                  <a:gd name="connsiteY9" fmla="*/ 524896 h 1009311"/>
                  <a:gd name="connsiteX10" fmla="*/ 97971 w 1589314"/>
                  <a:gd name="connsiteY10" fmla="*/ 639196 h 1009311"/>
                  <a:gd name="connsiteX11" fmla="*/ 200373 w 1589314"/>
                  <a:gd name="connsiteY11" fmla="*/ 745673 h 1009311"/>
                  <a:gd name="connsiteX12" fmla="*/ 216348 w 1589314"/>
                  <a:gd name="connsiteY12" fmla="*/ 765063 h 1009311"/>
                  <a:gd name="connsiteX13" fmla="*/ 248675 w 1589314"/>
                  <a:gd name="connsiteY13" fmla="*/ 816769 h 1009311"/>
                  <a:gd name="connsiteX14" fmla="*/ 321129 w 1589314"/>
                  <a:gd name="connsiteY14" fmla="*/ 753496 h 1009311"/>
                  <a:gd name="connsiteX15" fmla="*/ 489857 w 1589314"/>
                  <a:gd name="connsiteY15" fmla="*/ 829696 h 1009311"/>
                  <a:gd name="connsiteX16" fmla="*/ 457200 w 1589314"/>
                  <a:gd name="connsiteY16" fmla="*/ 862354 h 1009311"/>
                  <a:gd name="connsiteX17" fmla="*/ 527957 w 1589314"/>
                  <a:gd name="connsiteY17" fmla="*/ 916782 h 1009311"/>
                  <a:gd name="connsiteX18" fmla="*/ 598714 w 1589314"/>
                  <a:gd name="connsiteY18" fmla="*/ 873239 h 1009311"/>
                  <a:gd name="connsiteX19" fmla="*/ 669471 w 1589314"/>
                  <a:gd name="connsiteY19" fmla="*/ 927668 h 1009311"/>
                  <a:gd name="connsiteX20" fmla="*/ 664029 w 1589314"/>
                  <a:gd name="connsiteY20" fmla="*/ 992982 h 1009311"/>
                  <a:gd name="connsiteX21" fmla="*/ 729343 w 1589314"/>
                  <a:gd name="connsiteY21" fmla="*/ 1009311 h 1009311"/>
                  <a:gd name="connsiteX22" fmla="*/ 810986 w 1589314"/>
                  <a:gd name="connsiteY22" fmla="*/ 960325 h 1009311"/>
                  <a:gd name="connsiteX23" fmla="*/ 849086 w 1589314"/>
                  <a:gd name="connsiteY23" fmla="*/ 987539 h 1009311"/>
                  <a:gd name="connsiteX24" fmla="*/ 859971 w 1589314"/>
                  <a:gd name="connsiteY24" fmla="*/ 927668 h 1009311"/>
                  <a:gd name="connsiteX25" fmla="*/ 892629 w 1589314"/>
                  <a:gd name="connsiteY25" fmla="*/ 911339 h 1009311"/>
                  <a:gd name="connsiteX26" fmla="*/ 843643 w 1589314"/>
                  <a:gd name="connsiteY26" fmla="*/ 851468 h 1009311"/>
                  <a:gd name="connsiteX27" fmla="*/ 952500 w 1589314"/>
                  <a:gd name="connsiteY27" fmla="*/ 709954 h 1009311"/>
                  <a:gd name="connsiteX28" fmla="*/ 1066800 w 1589314"/>
                  <a:gd name="connsiteY28" fmla="*/ 780711 h 1009311"/>
                  <a:gd name="connsiteX29" fmla="*/ 1159329 w 1589314"/>
                  <a:gd name="connsiteY29" fmla="*/ 699068 h 1009311"/>
                  <a:gd name="connsiteX30" fmla="*/ 1262743 w 1589314"/>
                  <a:gd name="connsiteY30" fmla="*/ 742611 h 1009311"/>
                  <a:gd name="connsiteX31" fmla="*/ 1257300 w 1589314"/>
                  <a:gd name="connsiteY31" fmla="*/ 791596 h 1009311"/>
                  <a:gd name="connsiteX32" fmla="*/ 1317171 w 1589314"/>
                  <a:gd name="connsiteY32" fmla="*/ 802482 h 1009311"/>
                  <a:gd name="connsiteX33" fmla="*/ 1409700 w 1589314"/>
                  <a:gd name="connsiteY33" fmla="*/ 731725 h 1009311"/>
                  <a:gd name="connsiteX34" fmla="*/ 1458686 w 1589314"/>
                  <a:gd name="connsiteY34" fmla="*/ 726282 h 1009311"/>
                  <a:gd name="connsiteX35" fmla="*/ 1475014 w 1589314"/>
                  <a:gd name="connsiteY35" fmla="*/ 660968 h 1009311"/>
                  <a:gd name="connsiteX36" fmla="*/ 1377043 w 1589314"/>
                  <a:gd name="connsiteY36" fmla="*/ 579325 h 1009311"/>
                  <a:gd name="connsiteX37" fmla="*/ 1360714 w 1589314"/>
                  <a:gd name="connsiteY37" fmla="*/ 481354 h 1009311"/>
                  <a:gd name="connsiteX38" fmla="*/ 1420586 w 1589314"/>
                  <a:gd name="connsiteY38" fmla="*/ 437811 h 1009311"/>
                  <a:gd name="connsiteX39" fmla="*/ 1480457 w 1589314"/>
                  <a:gd name="connsiteY39" fmla="*/ 481354 h 1009311"/>
                  <a:gd name="connsiteX40" fmla="*/ 1480457 w 1589314"/>
                  <a:gd name="connsiteY40" fmla="*/ 399711 h 1009311"/>
                  <a:gd name="connsiteX41" fmla="*/ 1529443 w 1589314"/>
                  <a:gd name="connsiteY41" fmla="*/ 372496 h 1009311"/>
                  <a:gd name="connsiteX42" fmla="*/ 1540329 w 1589314"/>
                  <a:gd name="connsiteY42" fmla="*/ 426925 h 1009311"/>
                  <a:gd name="connsiteX43" fmla="*/ 1589314 w 1589314"/>
                  <a:gd name="connsiteY43" fmla="*/ 356168 h 1009311"/>
                  <a:gd name="connsiteX44" fmla="*/ 1572986 w 1589314"/>
                  <a:gd name="connsiteY44" fmla="*/ 247311 h 1009311"/>
                  <a:gd name="connsiteX45" fmla="*/ 1469571 w 1589314"/>
                  <a:gd name="connsiteY45" fmla="*/ 258196 h 1009311"/>
                  <a:gd name="connsiteX46" fmla="*/ 1372967 w 1589314"/>
                  <a:gd name="connsiteY46" fmla="*/ 183698 h 1009311"/>
                  <a:gd name="connsiteX47" fmla="*/ 1307653 w 1589314"/>
                  <a:gd name="connsiteY47" fmla="*/ 205469 h 1009311"/>
                  <a:gd name="connsiteX48" fmla="*/ 1161051 w 1589314"/>
                  <a:gd name="connsiteY48" fmla="*/ 82664 h 1009311"/>
                  <a:gd name="connsiteX49" fmla="*/ 1121229 w 1589314"/>
                  <a:gd name="connsiteY49" fmla="*/ 105796 h 1009311"/>
                  <a:gd name="connsiteX50" fmla="*/ 1040953 w 1589314"/>
                  <a:gd name="connsiteY50" fmla="*/ 0 h 1009311"/>
                  <a:gd name="connsiteX51" fmla="*/ 930729 w 1589314"/>
                  <a:gd name="connsiteY51" fmla="*/ 154782 h 1009311"/>
                  <a:gd name="connsiteX52" fmla="*/ 734786 w 1589314"/>
                  <a:gd name="connsiteY52" fmla="*/ 252754 h 1009311"/>
                  <a:gd name="connsiteX53" fmla="*/ 560614 w 1589314"/>
                  <a:gd name="connsiteY53" fmla="*/ 127568 h 1009311"/>
                  <a:gd name="connsiteX54" fmla="*/ 517071 w 1589314"/>
                  <a:gd name="connsiteY54" fmla="*/ 181996 h 1009311"/>
                  <a:gd name="connsiteX55" fmla="*/ 411961 w 1589314"/>
                  <a:gd name="connsiteY55" fmla="*/ 167369 h 1009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1589314" h="1009311">
                    <a:moveTo>
                      <a:pt x="411961" y="167369"/>
                    </a:moveTo>
                    <a:lnTo>
                      <a:pt x="408214" y="269082"/>
                    </a:lnTo>
                    <a:lnTo>
                      <a:pt x="381000" y="290854"/>
                    </a:lnTo>
                    <a:lnTo>
                      <a:pt x="413657" y="383382"/>
                    </a:lnTo>
                    <a:lnTo>
                      <a:pt x="342900" y="421482"/>
                    </a:lnTo>
                    <a:lnTo>
                      <a:pt x="255814" y="388825"/>
                    </a:lnTo>
                    <a:lnTo>
                      <a:pt x="206829" y="426925"/>
                    </a:lnTo>
                    <a:lnTo>
                      <a:pt x="163286" y="405154"/>
                    </a:lnTo>
                    <a:lnTo>
                      <a:pt x="141514" y="459582"/>
                    </a:lnTo>
                    <a:lnTo>
                      <a:pt x="0" y="524896"/>
                    </a:lnTo>
                    <a:lnTo>
                      <a:pt x="97971" y="639196"/>
                    </a:lnTo>
                    <a:lnTo>
                      <a:pt x="200373" y="745673"/>
                    </a:lnTo>
                    <a:lnTo>
                      <a:pt x="216348" y="765063"/>
                    </a:lnTo>
                    <a:lnTo>
                      <a:pt x="248675" y="816769"/>
                    </a:lnTo>
                    <a:lnTo>
                      <a:pt x="321129" y="753496"/>
                    </a:lnTo>
                    <a:lnTo>
                      <a:pt x="489857" y="829696"/>
                    </a:lnTo>
                    <a:lnTo>
                      <a:pt x="457200" y="862354"/>
                    </a:lnTo>
                    <a:lnTo>
                      <a:pt x="527957" y="916782"/>
                    </a:lnTo>
                    <a:lnTo>
                      <a:pt x="598714" y="873239"/>
                    </a:lnTo>
                    <a:lnTo>
                      <a:pt x="669471" y="927668"/>
                    </a:lnTo>
                    <a:lnTo>
                      <a:pt x="664029" y="992982"/>
                    </a:lnTo>
                    <a:lnTo>
                      <a:pt x="729343" y="1009311"/>
                    </a:lnTo>
                    <a:lnTo>
                      <a:pt x="810986" y="960325"/>
                    </a:lnTo>
                    <a:lnTo>
                      <a:pt x="849086" y="987539"/>
                    </a:lnTo>
                    <a:lnTo>
                      <a:pt x="859971" y="927668"/>
                    </a:lnTo>
                    <a:lnTo>
                      <a:pt x="892629" y="911339"/>
                    </a:lnTo>
                    <a:lnTo>
                      <a:pt x="843643" y="851468"/>
                    </a:lnTo>
                    <a:lnTo>
                      <a:pt x="952500" y="709954"/>
                    </a:lnTo>
                    <a:lnTo>
                      <a:pt x="1066800" y="780711"/>
                    </a:lnTo>
                    <a:lnTo>
                      <a:pt x="1159329" y="699068"/>
                    </a:lnTo>
                    <a:lnTo>
                      <a:pt x="1262743" y="742611"/>
                    </a:lnTo>
                    <a:lnTo>
                      <a:pt x="1257300" y="791596"/>
                    </a:lnTo>
                    <a:lnTo>
                      <a:pt x="1317171" y="802482"/>
                    </a:lnTo>
                    <a:lnTo>
                      <a:pt x="1409700" y="731725"/>
                    </a:lnTo>
                    <a:lnTo>
                      <a:pt x="1458686" y="726282"/>
                    </a:lnTo>
                    <a:lnTo>
                      <a:pt x="1475014" y="660968"/>
                    </a:lnTo>
                    <a:lnTo>
                      <a:pt x="1377043" y="579325"/>
                    </a:lnTo>
                    <a:lnTo>
                      <a:pt x="1360714" y="481354"/>
                    </a:lnTo>
                    <a:lnTo>
                      <a:pt x="1420586" y="437811"/>
                    </a:lnTo>
                    <a:lnTo>
                      <a:pt x="1480457" y="481354"/>
                    </a:lnTo>
                    <a:lnTo>
                      <a:pt x="1480457" y="399711"/>
                    </a:lnTo>
                    <a:lnTo>
                      <a:pt x="1529443" y="372496"/>
                    </a:lnTo>
                    <a:lnTo>
                      <a:pt x="1540329" y="426925"/>
                    </a:lnTo>
                    <a:lnTo>
                      <a:pt x="1589314" y="356168"/>
                    </a:lnTo>
                    <a:lnTo>
                      <a:pt x="1572986" y="247311"/>
                    </a:lnTo>
                    <a:lnTo>
                      <a:pt x="1469571" y="258196"/>
                    </a:lnTo>
                    <a:lnTo>
                      <a:pt x="1372967" y="183698"/>
                    </a:lnTo>
                    <a:lnTo>
                      <a:pt x="1307653" y="205469"/>
                    </a:lnTo>
                    <a:lnTo>
                      <a:pt x="1161051" y="82664"/>
                    </a:lnTo>
                    <a:lnTo>
                      <a:pt x="1121229" y="105796"/>
                    </a:lnTo>
                    <a:lnTo>
                      <a:pt x="1040953" y="0"/>
                    </a:lnTo>
                    <a:lnTo>
                      <a:pt x="930729" y="154782"/>
                    </a:lnTo>
                    <a:lnTo>
                      <a:pt x="734786" y="252754"/>
                    </a:lnTo>
                    <a:lnTo>
                      <a:pt x="560614" y="127568"/>
                    </a:lnTo>
                    <a:lnTo>
                      <a:pt x="517071" y="181996"/>
                    </a:lnTo>
                    <a:lnTo>
                      <a:pt x="411961" y="167369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18" name="Koprivničko_Križevačka_županija"/>
              <p:cNvSpPr/>
              <p:nvPr/>
            </p:nvSpPr>
            <p:spPr>
              <a:xfrm>
                <a:off x="3364455" y="365853"/>
                <a:ext cx="1091226" cy="736011"/>
              </a:xfrm>
              <a:custGeom>
                <a:avLst/>
                <a:gdLst>
                  <a:gd name="connsiteX0" fmla="*/ 560614 w 1099457"/>
                  <a:gd name="connsiteY0" fmla="*/ 0 h 734785"/>
                  <a:gd name="connsiteX1" fmla="*/ 500743 w 1099457"/>
                  <a:gd name="connsiteY1" fmla="*/ 97971 h 734785"/>
                  <a:gd name="connsiteX2" fmla="*/ 413657 w 1099457"/>
                  <a:gd name="connsiteY2" fmla="*/ 234043 h 734785"/>
                  <a:gd name="connsiteX3" fmla="*/ 299357 w 1099457"/>
                  <a:gd name="connsiteY3" fmla="*/ 212271 h 734785"/>
                  <a:gd name="connsiteX4" fmla="*/ 239486 w 1099457"/>
                  <a:gd name="connsiteY4" fmla="*/ 239485 h 734785"/>
                  <a:gd name="connsiteX5" fmla="*/ 250371 w 1099457"/>
                  <a:gd name="connsiteY5" fmla="*/ 299357 h 734785"/>
                  <a:gd name="connsiteX6" fmla="*/ 185057 w 1099457"/>
                  <a:gd name="connsiteY6" fmla="*/ 299357 h 734785"/>
                  <a:gd name="connsiteX7" fmla="*/ 136071 w 1099457"/>
                  <a:gd name="connsiteY7" fmla="*/ 353785 h 734785"/>
                  <a:gd name="connsiteX8" fmla="*/ 92529 w 1099457"/>
                  <a:gd name="connsiteY8" fmla="*/ 315685 h 734785"/>
                  <a:gd name="connsiteX9" fmla="*/ 0 w 1099457"/>
                  <a:gd name="connsiteY9" fmla="*/ 413657 h 734785"/>
                  <a:gd name="connsiteX10" fmla="*/ 0 w 1099457"/>
                  <a:gd name="connsiteY10" fmla="*/ 527957 h 734785"/>
                  <a:gd name="connsiteX11" fmla="*/ 136071 w 1099457"/>
                  <a:gd name="connsiteY11" fmla="*/ 642257 h 734785"/>
                  <a:gd name="connsiteX12" fmla="*/ 201386 w 1099457"/>
                  <a:gd name="connsiteY12" fmla="*/ 620485 h 734785"/>
                  <a:gd name="connsiteX13" fmla="*/ 299357 w 1099457"/>
                  <a:gd name="connsiteY13" fmla="*/ 702128 h 734785"/>
                  <a:gd name="connsiteX14" fmla="*/ 397329 w 1099457"/>
                  <a:gd name="connsiteY14" fmla="*/ 691243 h 734785"/>
                  <a:gd name="connsiteX15" fmla="*/ 419100 w 1099457"/>
                  <a:gd name="connsiteY15" fmla="*/ 500743 h 734785"/>
                  <a:gd name="connsiteX16" fmla="*/ 484414 w 1099457"/>
                  <a:gd name="connsiteY16" fmla="*/ 451757 h 734785"/>
                  <a:gd name="connsiteX17" fmla="*/ 522514 w 1099457"/>
                  <a:gd name="connsiteY17" fmla="*/ 478971 h 734785"/>
                  <a:gd name="connsiteX18" fmla="*/ 549729 w 1099457"/>
                  <a:gd name="connsiteY18" fmla="*/ 462643 h 734785"/>
                  <a:gd name="connsiteX19" fmla="*/ 566057 w 1099457"/>
                  <a:gd name="connsiteY19" fmla="*/ 408214 h 734785"/>
                  <a:gd name="connsiteX20" fmla="*/ 647700 w 1099457"/>
                  <a:gd name="connsiteY20" fmla="*/ 527957 h 734785"/>
                  <a:gd name="connsiteX21" fmla="*/ 642257 w 1099457"/>
                  <a:gd name="connsiteY21" fmla="*/ 593271 h 734785"/>
                  <a:gd name="connsiteX22" fmla="*/ 718457 w 1099457"/>
                  <a:gd name="connsiteY22" fmla="*/ 571500 h 734785"/>
                  <a:gd name="connsiteX23" fmla="*/ 745671 w 1099457"/>
                  <a:gd name="connsiteY23" fmla="*/ 609600 h 734785"/>
                  <a:gd name="connsiteX24" fmla="*/ 751114 w 1099457"/>
                  <a:gd name="connsiteY24" fmla="*/ 669471 h 734785"/>
                  <a:gd name="connsiteX25" fmla="*/ 816429 w 1099457"/>
                  <a:gd name="connsiteY25" fmla="*/ 669471 h 734785"/>
                  <a:gd name="connsiteX26" fmla="*/ 876300 w 1099457"/>
                  <a:gd name="connsiteY26" fmla="*/ 734785 h 734785"/>
                  <a:gd name="connsiteX27" fmla="*/ 968829 w 1099457"/>
                  <a:gd name="connsiteY27" fmla="*/ 587828 h 734785"/>
                  <a:gd name="connsiteX28" fmla="*/ 1099457 w 1099457"/>
                  <a:gd name="connsiteY28" fmla="*/ 566057 h 734785"/>
                  <a:gd name="connsiteX29" fmla="*/ 1039586 w 1099457"/>
                  <a:gd name="connsiteY29" fmla="*/ 522514 h 734785"/>
                  <a:gd name="connsiteX30" fmla="*/ 1045029 w 1099457"/>
                  <a:gd name="connsiteY30" fmla="*/ 473528 h 734785"/>
                  <a:gd name="connsiteX31" fmla="*/ 974271 w 1099457"/>
                  <a:gd name="connsiteY31" fmla="*/ 375557 h 734785"/>
                  <a:gd name="connsiteX32" fmla="*/ 947057 w 1099457"/>
                  <a:gd name="connsiteY32" fmla="*/ 364671 h 734785"/>
                  <a:gd name="connsiteX33" fmla="*/ 941614 w 1099457"/>
                  <a:gd name="connsiteY33" fmla="*/ 315685 h 734785"/>
                  <a:gd name="connsiteX34" fmla="*/ 887186 w 1099457"/>
                  <a:gd name="connsiteY34" fmla="*/ 272143 h 734785"/>
                  <a:gd name="connsiteX35" fmla="*/ 865414 w 1099457"/>
                  <a:gd name="connsiteY35" fmla="*/ 288471 h 734785"/>
                  <a:gd name="connsiteX36" fmla="*/ 691243 w 1099457"/>
                  <a:gd name="connsiteY36" fmla="*/ 195943 h 734785"/>
                  <a:gd name="connsiteX37" fmla="*/ 625929 w 1099457"/>
                  <a:gd name="connsiteY37" fmla="*/ 114300 h 734785"/>
                  <a:gd name="connsiteX38" fmla="*/ 560614 w 1099457"/>
                  <a:gd name="connsiteY38" fmla="*/ 0 h 734785"/>
                  <a:gd name="connsiteX0" fmla="*/ 574909 w 1099457"/>
                  <a:gd name="connsiteY0" fmla="*/ 0 h 734785"/>
                  <a:gd name="connsiteX1" fmla="*/ 500743 w 1099457"/>
                  <a:gd name="connsiteY1" fmla="*/ 97971 h 734785"/>
                  <a:gd name="connsiteX2" fmla="*/ 413657 w 1099457"/>
                  <a:gd name="connsiteY2" fmla="*/ 234043 h 734785"/>
                  <a:gd name="connsiteX3" fmla="*/ 299357 w 1099457"/>
                  <a:gd name="connsiteY3" fmla="*/ 212271 h 734785"/>
                  <a:gd name="connsiteX4" fmla="*/ 239486 w 1099457"/>
                  <a:gd name="connsiteY4" fmla="*/ 239485 h 734785"/>
                  <a:gd name="connsiteX5" fmla="*/ 250371 w 1099457"/>
                  <a:gd name="connsiteY5" fmla="*/ 299357 h 734785"/>
                  <a:gd name="connsiteX6" fmla="*/ 185057 w 1099457"/>
                  <a:gd name="connsiteY6" fmla="*/ 299357 h 734785"/>
                  <a:gd name="connsiteX7" fmla="*/ 136071 w 1099457"/>
                  <a:gd name="connsiteY7" fmla="*/ 353785 h 734785"/>
                  <a:gd name="connsiteX8" fmla="*/ 92529 w 1099457"/>
                  <a:gd name="connsiteY8" fmla="*/ 315685 h 734785"/>
                  <a:gd name="connsiteX9" fmla="*/ 0 w 1099457"/>
                  <a:gd name="connsiteY9" fmla="*/ 413657 h 734785"/>
                  <a:gd name="connsiteX10" fmla="*/ 0 w 1099457"/>
                  <a:gd name="connsiteY10" fmla="*/ 527957 h 734785"/>
                  <a:gd name="connsiteX11" fmla="*/ 136071 w 1099457"/>
                  <a:gd name="connsiteY11" fmla="*/ 642257 h 734785"/>
                  <a:gd name="connsiteX12" fmla="*/ 201386 w 1099457"/>
                  <a:gd name="connsiteY12" fmla="*/ 620485 h 734785"/>
                  <a:gd name="connsiteX13" fmla="*/ 299357 w 1099457"/>
                  <a:gd name="connsiteY13" fmla="*/ 702128 h 734785"/>
                  <a:gd name="connsiteX14" fmla="*/ 397329 w 1099457"/>
                  <a:gd name="connsiteY14" fmla="*/ 691243 h 734785"/>
                  <a:gd name="connsiteX15" fmla="*/ 419100 w 1099457"/>
                  <a:gd name="connsiteY15" fmla="*/ 500743 h 734785"/>
                  <a:gd name="connsiteX16" fmla="*/ 484414 w 1099457"/>
                  <a:gd name="connsiteY16" fmla="*/ 451757 h 734785"/>
                  <a:gd name="connsiteX17" fmla="*/ 522514 w 1099457"/>
                  <a:gd name="connsiteY17" fmla="*/ 478971 h 734785"/>
                  <a:gd name="connsiteX18" fmla="*/ 549729 w 1099457"/>
                  <a:gd name="connsiteY18" fmla="*/ 462643 h 734785"/>
                  <a:gd name="connsiteX19" fmla="*/ 566057 w 1099457"/>
                  <a:gd name="connsiteY19" fmla="*/ 408214 h 734785"/>
                  <a:gd name="connsiteX20" fmla="*/ 647700 w 1099457"/>
                  <a:gd name="connsiteY20" fmla="*/ 527957 h 734785"/>
                  <a:gd name="connsiteX21" fmla="*/ 642257 w 1099457"/>
                  <a:gd name="connsiteY21" fmla="*/ 593271 h 734785"/>
                  <a:gd name="connsiteX22" fmla="*/ 718457 w 1099457"/>
                  <a:gd name="connsiteY22" fmla="*/ 571500 h 734785"/>
                  <a:gd name="connsiteX23" fmla="*/ 745671 w 1099457"/>
                  <a:gd name="connsiteY23" fmla="*/ 609600 h 734785"/>
                  <a:gd name="connsiteX24" fmla="*/ 751114 w 1099457"/>
                  <a:gd name="connsiteY24" fmla="*/ 669471 h 734785"/>
                  <a:gd name="connsiteX25" fmla="*/ 816429 w 1099457"/>
                  <a:gd name="connsiteY25" fmla="*/ 669471 h 734785"/>
                  <a:gd name="connsiteX26" fmla="*/ 876300 w 1099457"/>
                  <a:gd name="connsiteY26" fmla="*/ 734785 h 734785"/>
                  <a:gd name="connsiteX27" fmla="*/ 968829 w 1099457"/>
                  <a:gd name="connsiteY27" fmla="*/ 587828 h 734785"/>
                  <a:gd name="connsiteX28" fmla="*/ 1099457 w 1099457"/>
                  <a:gd name="connsiteY28" fmla="*/ 566057 h 734785"/>
                  <a:gd name="connsiteX29" fmla="*/ 1039586 w 1099457"/>
                  <a:gd name="connsiteY29" fmla="*/ 522514 h 734785"/>
                  <a:gd name="connsiteX30" fmla="*/ 1045029 w 1099457"/>
                  <a:gd name="connsiteY30" fmla="*/ 473528 h 734785"/>
                  <a:gd name="connsiteX31" fmla="*/ 974271 w 1099457"/>
                  <a:gd name="connsiteY31" fmla="*/ 375557 h 734785"/>
                  <a:gd name="connsiteX32" fmla="*/ 947057 w 1099457"/>
                  <a:gd name="connsiteY32" fmla="*/ 364671 h 734785"/>
                  <a:gd name="connsiteX33" fmla="*/ 941614 w 1099457"/>
                  <a:gd name="connsiteY33" fmla="*/ 315685 h 734785"/>
                  <a:gd name="connsiteX34" fmla="*/ 887186 w 1099457"/>
                  <a:gd name="connsiteY34" fmla="*/ 272143 h 734785"/>
                  <a:gd name="connsiteX35" fmla="*/ 865414 w 1099457"/>
                  <a:gd name="connsiteY35" fmla="*/ 288471 h 734785"/>
                  <a:gd name="connsiteX36" fmla="*/ 691243 w 1099457"/>
                  <a:gd name="connsiteY36" fmla="*/ 195943 h 734785"/>
                  <a:gd name="connsiteX37" fmla="*/ 625929 w 1099457"/>
                  <a:gd name="connsiteY37" fmla="*/ 114300 h 734785"/>
                  <a:gd name="connsiteX38" fmla="*/ 574909 w 1099457"/>
                  <a:gd name="connsiteY38" fmla="*/ 0 h 734785"/>
                  <a:gd name="connsiteX0" fmla="*/ 574909 w 1099457"/>
                  <a:gd name="connsiteY0" fmla="*/ 0 h 734785"/>
                  <a:gd name="connsiteX1" fmla="*/ 500743 w 1099457"/>
                  <a:gd name="connsiteY1" fmla="*/ 97971 h 734785"/>
                  <a:gd name="connsiteX2" fmla="*/ 413657 w 1099457"/>
                  <a:gd name="connsiteY2" fmla="*/ 234043 h 734785"/>
                  <a:gd name="connsiteX3" fmla="*/ 299357 w 1099457"/>
                  <a:gd name="connsiteY3" fmla="*/ 212271 h 734785"/>
                  <a:gd name="connsiteX4" fmla="*/ 239486 w 1099457"/>
                  <a:gd name="connsiteY4" fmla="*/ 239485 h 734785"/>
                  <a:gd name="connsiteX5" fmla="*/ 250371 w 1099457"/>
                  <a:gd name="connsiteY5" fmla="*/ 299357 h 734785"/>
                  <a:gd name="connsiteX6" fmla="*/ 185057 w 1099457"/>
                  <a:gd name="connsiteY6" fmla="*/ 299357 h 734785"/>
                  <a:gd name="connsiteX7" fmla="*/ 136071 w 1099457"/>
                  <a:gd name="connsiteY7" fmla="*/ 353785 h 734785"/>
                  <a:gd name="connsiteX8" fmla="*/ 92529 w 1099457"/>
                  <a:gd name="connsiteY8" fmla="*/ 315685 h 734785"/>
                  <a:gd name="connsiteX9" fmla="*/ 0 w 1099457"/>
                  <a:gd name="connsiteY9" fmla="*/ 413657 h 734785"/>
                  <a:gd name="connsiteX10" fmla="*/ 0 w 1099457"/>
                  <a:gd name="connsiteY10" fmla="*/ 527957 h 734785"/>
                  <a:gd name="connsiteX11" fmla="*/ 136071 w 1099457"/>
                  <a:gd name="connsiteY11" fmla="*/ 642257 h 734785"/>
                  <a:gd name="connsiteX12" fmla="*/ 201386 w 1099457"/>
                  <a:gd name="connsiteY12" fmla="*/ 620485 h 734785"/>
                  <a:gd name="connsiteX13" fmla="*/ 299357 w 1099457"/>
                  <a:gd name="connsiteY13" fmla="*/ 702128 h 734785"/>
                  <a:gd name="connsiteX14" fmla="*/ 397329 w 1099457"/>
                  <a:gd name="connsiteY14" fmla="*/ 691243 h 734785"/>
                  <a:gd name="connsiteX15" fmla="*/ 419100 w 1099457"/>
                  <a:gd name="connsiteY15" fmla="*/ 500743 h 734785"/>
                  <a:gd name="connsiteX16" fmla="*/ 484414 w 1099457"/>
                  <a:gd name="connsiteY16" fmla="*/ 451757 h 734785"/>
                  <a:gd name="connsiteX17" fmla="*/ 522514 w 1099457"/>
                  <a:gd name="connsiteY17" fmla="*/ 478971 h 734785"/>
                  <a:gd name="connsiteX18" fmla="*/ 549729 w 1099457"/>
                  <a:gd name="connsiteY18" fmla="*/ 462643 h 734785"/>
                  <a:gd name="connsiteX19" fmla="*/ 566057 w 1099457"/>
                  <a:gd name="connsiteY19" fmla="*/ 408214 h 734785"/>
                  <a:gd name="connsiteX20" fmla="*/ 647700 w 1099457"/>
                  <a:gd name="connsiteY20" fmla="*/ 527957 h 734785"/>
                  <a:gd name="connsiteX21" fmla="*/ 642257 w 1099457"/>
                  <a:gd name="connsiteY21" fmla="*/ 593271 h 734785"/>
                  <a:gd name="connsiteX22" fmla="*/ 718457 w 1099457"/>
                  <a:gd name="connsiteY22" fmla="*/ 571500 h 734785"/>
                  <a:gd name="connsiteX23" fmla="*/ 745671 w 1099457"/>
                  <a:gd name="connsiteY23" fmla="*/ 609600 h 734785"/>
                  <a:gd name="connsiteX24" fmla="*/ 751114 w 1099457"/>
                  <a:gd name="connsiteY24" fmla="*/ 669471 h 734785"/>
                  <a:gd name="connsiteX25" fmla="*/ 816429 w 1099457"/>
                  <a:gd name="connsiteY25" fmla="*/ 669471 h 734785"/>
                  <a:gd name="connsiteX26" fmla="*/ 876300 w 1099457"/>
                  <a:gd name="connsiteY26" fmla="*/ 734785 h 734785"/>
                  <a:gd name="connsiteX27" fmla="*/ 968829 w 1099457"/>
                  <a:gd name="connsiteY27" fmla="*/ 594972 h 734785"/>
                  <a:gd name="connsiteX28" fmla="*/ 1099457 w 1099457"/>
                  <a:gd name="connsiteY28" fmla="*/ 566057 h 734785"/>
                  <a:gd name="connsiteX29" fmla="*/ 1039586 w 1099457"/>
                  <a:gd name="connsiteY29" fmla="*/ 522514 h 734785"/>
                  <a:gd name="connsiteX30" fmla="*/ 1045029 w 1099457"/>
                  <a:gd name="connsiteY30" fmla="*/ 473528 h 734785"/>
                  <a:gd name="connsiteX31" fmla="*/ 974271 w 1099457"/>
                  <a:gd name="connsiteY31" fmla="*/ 375557 h 734785"/>
                  <a:gd name="connsiteX32" fmla="*/ 947057 w 1099457"/>
                  <a:gd name="connsiteY32" fmla="*/ 364671 h 734785"/>
                  <a:gd name="connsiteX33" fmla="*/ 941614 w 1099457"/>
                  <a:gd name="connsiteY33" fmla="*/ 315685 h 734785"/>
                  <a:gd name="connsiteX34" fmla="*/ 887186 w 1099457"/>
                  <a:gd name="connsiteY34" fmla="*/ 272143 h 734785"/>
                  <a:gd name="connsiteX35" fmla="*/ 865414 w 1099457"/>
                  <a:gd name="connsiteY35" fmla="*/ 288471 h 734785"/>
                  <a:gd name="connsiteX36" fmla="*/ 691243 w 1099457"/>
                  <a:gd name="connsiteY36" fmla="*/ 195943 h 734785"/>
                  <a:gd name="connsiteX37" fmla="*/ 625929 w 1099457"/>
                  <a:gd name="connsiteY37" fmla="*/ 114300 h 734785"/>
                  <a:gd name="connsiteX38" fmla="*/ 574909 w 1099457"/>
                  <a:gd name="connsiteY38" fmla="*/ 0 h 734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099457" h="734785">
                    <a:moveTo>
                      <a:pt x="574909" y="0"/>
                    </a:moveTo>
                    <a:lnTo>
                      <a:pt x="500743" y="97971"/>
                    </a:lnTo>
                    <a:lnTo>
                      <a:pt x="413657" y="234043"/>
                    </a:lnTo>
                    <a:lnTo>
                      <a:pt x="299357" y="212271"/>
                    </a:lnTo>
                    <a:lnTo>
                      <a:pt x="239486" y="239485"/>
                    </a:lnTo>
                    <a:lnTo>
                      <a:pt x="250371" y="299357"/>
                    </a:lnTo>
                    <a:lnTo>
                      <a:pt x="185057" y="299357"/>
                    </a:lnTo>
                    <a:lnTo>
                      <a:pt x="136071" y="353785"/>
                    </a:lnTo>
                    <a:lnTo>
                      <a:pt x="92529" y="315685"/>
                    </a:lnTo>
                    <a:lnTo>
                      <a:pt x="0" y="413657"/>
                    </a:lnTo>
                    <a:lnTo>
                      <a:pt x="0" y="527957"/>
                    </a:lnTo>
                    <a:lnTo>
                      <a:pt x="136071" y="642257"/>
                    </a:lnTo>
                    <a:lnTo>
                      <a:pt x="201386" y="620485"/>
                    </a:lnTo>
                    <a:lnTo>
                      <a:pt x="299357" y="702128"/>
                    </a:lnTo>
                    <a:lnTo>
                      <a:pt x="397329" y="691243"/>
                    </a:lnTo>
                    <a:lnTo>
                      <a:pt x="419100" y="500743"/>
                    </a:lnTo>
                    <a:lnTo>
                      <a:pt x="484414" y="451757"/>
                    </a:lnTo>
                    <a:lnTo>
                      <a:pt x="522514" y="478971"/>
                    </a:lnTo>
                    <a:lnTo>
                      <a:pt x="549729" y="462643"/>
                    </a:lnTo>
                    <a:lnTo>
                      <a:pt x="566057" y="408214"/>
                    </a:lnTo>
                    <a:lnTo>
                      <a:pt x="647700" y="527957"/>
                    </a:lnTo>
                    <a:lnTo>
                      <a:pt x="642257" y="593271"/>
                    </a:lnTo>
                    <a:lnTo>
                      <a:pt x="718457" y="571500"/>
                    </a:lnTo>
                    <a:lnTo>
                      <a:pt x="745671" y="609600"/>
                    </a:lnTo>
                    <a:lnTo>
                      <a:pt x="751114" y="669471"/>
                    </a:lnTo>
                    <a:lnTo>
                      <a:pt x="816429" y="669471"/>
                    </a:lnTo>
                    <a:lnTo>
                      <a:pt x="876300" y="734785"/>
                    </a:lnTo>
                    <a:lnTo>
                      <a:pt x="968829" y="594972"/>
                    </a:lnTo>
                    <a:lnTo>
                      <a:pt x="1099457" y="566057"/>
                    </a:lnTo>
                    <a:lnTo>
                      <a:pt x="1039586" y="522514"/>
                    </a:lnTo>
                    <a:lnTo>
                      <a:pt x="1045029" y="473528"/>
                    </a:lnTo>
                    <a:lnTo>
                      <a:pt x="974271" y="375557"/>
                    </a:lnTo>
                    <a:lnTo>
                      <a:pt x="947057" y="364671"/>
                    </a:lnTo>
                    <a:lnTo>
                      <a:pt x="941614" y="315685"/>
                    </a:lnTo>
                    <a:lnTo>
                      <a:pt x="887186" y="272143"/>
                    </a:lnTo>
                    <a:lnTo>
                      <a:pt x="865414" y="288471"/>
                    </a:lnTo>
                    <a:lnTo>
                      <a:pt x="691243" y="195943"/>
                    </a:lnTo>
                    <a:lnTo>
                      <a:pt x="625929" y="114300"/>
                    </a:lnTo>
                    <a:lnTo>
                      <a:pt x="574909" y="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19" name="Karlovačka_županija"/>
              <p:cNvSpPr/>
              <p:nvPr/>
            </p:nvSpPr>
            <p:spPr>
              <a:xfrm>
                <a:off x="1744031" y="1321376"/>
                <a:ext cx="1118267" cy="1441892"/>
              </a:xfrm>
              <a:custGeom>
                <a:avLst/>
                <a:gdLst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55134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432109 w 1124414"/>
                  <a:gd name="connsiteY38" fmla="*/ 1231281 h 1440366"/>
                  <a:gd name="connsiteX39" fmla="*/ 269487 w 1124414"/>
                  <a:gd name="connsiteY39" fmla="*/ 1073305 h 1440366"/>
                  <a:gd name="connsiteX40" fmla="*/ 185853 w 1124414"/>
                  <a:gd name="connsiteY40" fmla="*/ 1110476 h 1440366"/>
                  <a:gd name="connsiteX41" fmla="*/ 88280 w 1124414"/>
                  <a:gd name="connsiteY41" fmla="*/ 1054720 h 1440366"/>
                  <a:gd name="connsiteX42" fmla="*/ 23231 w 1124414"/>
                  <a:gd name="connsiteY42" fmla="*/ 1012902 h 1440366"/>
                  <a:gd name="connsiteX43" fmla="*/ 9292 w 1124414"/>
                  <a:gd name="connsiteY43" fmla="*/ 961793 h 1440366"/>
                  <a:gd name="connsiteX44" fmla="*/ 0 w 1124414"/>
                  <a:gd name="connsiteY44" fmla="*/ 831695 h 1440366"/>
                  <a:gd name="connsiteX45" fmla="*/ 13939 w 1124414"/>
                  <a:gd name="connsiteY45" fmla="*/ 734122 h 1440366"/>
                  <a:gd name="connsiteX46" fmla="*/ 69695 w 1124414"/>
                  <a:gd name="connsiteY46" fmla="*/ 720183 h 1440366"/>
                  <a:gd name="connsiteX47" fmla="*/ 153329 w 1124414"/>
                  <a:gd name="connsiteY47" fmla="*/ 775939 h 1440366"/>
                  <a:gd name="connsiteX48" fmla="*/ 218378 w 1124414"/>
                  <a:gd name="connsiteY48" fmla="*/ 724829 h 1440366"/>
                  <a:gd name="connsiteX49" fmla="*/ 297365 w 1124414"/>
                  <a:gd name="connsiteY49" fmla="*/ 617963 h 1440366"/>
                  <a:gd name="connsiteX50" fmla="*/ 292719 w 1124414"/>
                  <a:gd name="connsiteY50" fmla="*/ 529683 h 1440366"/>
                  <a:gd name="connsiteX51" fmla="*/ 348475 w 1124414"/>
                  <a:gd name="connsiteY51" fmla="*/ 469281 h 1440366"/>
                  <a:gd name="connsiteX52" fmla="*/ 408878 w 1124414"/>
                  <a:gd name="connsiteY52" fmla="*/ 511098 h 1440366"/>
                  <a:gd name="connsiteX53" fmla="*/ 492512 w 1124414"/>
                  <a:gd name="connsiteY53" fmla="*/ 459988 h 1440366"/>
                  <a:gd name="connsiteX54" fmla="*/ 413524 w 1124414"/>
                  <a:gd name="connsiteY54" fmla="*/ 367061 h 1440366"/>
                  <a:gd name="connsiteX55" fmla="*/ 404231 w 1124414"/>
                  <a:gd name="connsiteY55" fmla="*/ 311305 h 1440366"/>
                  <a:gd name="connsiteX56" fmla="*/ 390292 w 1124414"/>
                  <a:gd name="connsiteY56" fmla="*/ 269488 h 1440366"/>
                  <a:gd name="connsiteX57" fmla="*/ 450695 w 1124414"/>
                  <a:gd name="connsiteY57" fmla="*/ 213732 h 1440366"/>
                  <a:gd name="connsiteX58" fmla="*/ 538975 w 1124414"/>
                  <a:gd name="connsiteY58" fmla="*/ 199793 h 1440366"/>
                  <a:gd name="connsiteX59" fmla="*/ 464634 w 1124414"/>
                  <a:gd name="connsiteY59" fmla="*/ 88281 h 1440366"/>
                  <a:gd name="connsiteX60" fmla="*/ 422817 w 1124414"/>
                  <a:gd name="connsiteY60" fmla="*/ 148683 h 1440366"/>
                  <a:gd name="connsiteX61" fmla="*/ 367061 w 1124414"/>
                  <a:gd name="connsiteY61" fmla="*/ 78988 h 1440366"/>
                  <a:gd name="connsiteX62" fmla="*/ 399585 w 1124414"/>
                  <a:gd name="connsiteY62" fmla="*/ 32524 h 1440366"/>
                  <a:gd name="connsiteX63" fmla="*/ 450695 w 1124414"/>
                  <a:gd name="connsiteY63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432109 w 1124414"/>
                  <a:gd name="connsiteY38" fmla="*/ 1231281 h 1440366"/>
                  <a:gd name="connsiteX39" fmla="*/ 269487 w 1124414"/>
                  <a:gd name="connsiteY39" fmla="*/ 1073305 h 1440366"/>
                  <a:gd name="connsiteX40" fmla="*/ 185853 w 1124414"/>
                  <a:gd name="connsiteY40" fmla="*/ 1110476 h 1440366"/>
                  <a:gd name="connsiteX41" fmla="*/ 88280 w 1124414"/>
                  <a:gd name="connsiteY41" fmla="*/ 1054720 h 1440366"/>
                  <a:gd name="connsiteX42" fmla="*/ 23231 w 1124414"/>
                  <a:gd name="connsiteY42" fmla="*/ 1012902 h 1440366"/>
                  <a:gd name="connsiteX43" fmla="*/ 9292 w 1124414"/>
                  <a:gd name="connsiteY43" fmla="*/ 961793 h 1440366"/>
                  <a:gd name="connsiteX44" fmla="*/ 0 w 1124414"/>
                  <a:gd name="connsiteY44" fmla="*/ 831695 h 1440366"/>
                  <a:gd name="connsiteX45" fmla="*/ 13939 w 1124414"/>
                  <a:gd name="connsiteY45" fmla="*/ 734122 h 1440366"/>
                  <a:gd name="connsiteX46" fmla="*/ 69695 w 1124414"/>
                  <a:gd name="connsiteY46" fmla="*/ 720183 h 1440366"/>
                  <a:gd name="connsiteX47" fmla="*/ 153329 w 1124414"/>
                  <a:gd name="connsiteY47" fmla="*/ 775939 h 1440366"/>
                  <a:gd name="connsiteX48" fmla="*/ 218378 w 1124414"/>
                  <a:gd name="connsiteY48" fmla="*/ 724829 h 1440366"/>
                  <a:gd name="connsiteX49" fmla="*/ 297365 w 1124414"/>
                  <a:gd name="connsiteY49" fmla="*/ 617963 h 1440366"/>
                  <a:gd name="connsiteX50" fmla="*/ 292719 w 1124414"/>
                  <a:gd name="connsiteY50" fmla="*/ 529683 h 1440366"/>
                  <a:gd name="connsiteX51" fmla="*/ 348475 w 1124414"/>
                  <a:gd name="connsiteY51" fmla="*/ 469281 h 1440366"/>
                  <a:gd name="connsiteX52" fmla="*/ 408878 w 1124414"/>
                  <a:gd name="connsiteY52" fmla="*/ 511098 h 1440366"/>
                  <a:gd name="connsiteX53" fmla="*/ 492512 w 1124414"/>
                  <a:gd name="connsiteY53" fmla="*/ 459988 h 1440366"/>
                  <a:gd name="connsiteX54" fmla="*/ 413524 w 1124414"/>
                  <a:gd name="connsiteY54" fmla="*/ 367061 h 1440366"/>
                  <a:gd name="connsiteX55" fmla="*/ 404231 w 1124414"/>
                  <a:gd name="connsiteY55" fmla="*/ 311305 h 1440366"/>
                  <a:gd name="connsiteX56" fmla="*/ 390292 w 1124414"/>
                  <a:gd name="connsiteY56" fmla="*/ 269488 h 1440366"/>
                  <a:gd name="connsiteX57" fmla="*/ 450695 w 1124414"/>
                  <a:gd name="connsiteY57" fmla="*/ 213732 h 1440366"/>
                  <a:gd name="connsiteX58" fmla="*/ 538975 w 1124414"/>
                  <a:gd name="connsiteY58" fmla="*/ 199793 h 1440366"/>
                  <a:gd name="connsiteX59" fmla="*/ 464634 w 1124414"/>
                  <a:gd name="connsiteY59" fmla="*/ 88281 h 1440366"/>
                  <a:gd name="connsiteX60" fmla="*/ 422817 w 1124414"/>
                  <a:gd name="connsiteY60" fmla="*/ 148683 h 1440366"/>
                  <a:gd name="connsiteX61" fmla="*/ 367061 w 1124414"/>
                  <a:gd name="connsiteY61" fmla="*/ 78988 h 1440366"/>
                  <a:gd name="connsiteX62" fmla="*/ 399585 w 1124414"/>
                  <a:gd name="connsiteY62" fmla="*/ 32524 h 1440366"/>
                  <a:gd name="connsiteX63" fmla="*/ 450695 w 1124414"/>
                  <a:gd name="connsiteY63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9487 w 1124414"/>
                  <a:gd name="connsiteY38" fmla="*/ 1073305 h 1440366"/>
                  <a:gd name="connsiteX39" fmla="*/ 185853 w 1124414"/>
                  <a:gd name="connsiteY39" fmla="*/ 1110476 h 1440366"/>
                  <a:gd name="connsiteX40" fmla="*/ 88280 w 1124414"/>
                  <a:gd name="connsiteY40" fmla="*/ 1054720 h 1440366"/>
                  <a:gd name="connsiteX41" fmla="*/ 23231 w 1124414"/>
                  <a:gd name="connsiteY41" fmla="*/ 1012902 h 1440366"/>
                  <a:gd name="connsiteX42" fmla="*/ 9292 w 1124414"/>
                  <a:gd name="connsiteY42" fmla="*/ 961793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85853 w 1124414"/>
                  <a:gd name="connsiteY39" fmla="*/ 1110476 h 1440366"/>
                  <a:gd name="connsiteX40" fmla="*/ 88280 w 1124414"/>
                  <a:gd name="connsiteY40" fmla="*/ 1054720 h 1440366"/>
                  <a:gd name="connsiteX41" fmla="*/ 23231 w 1124414"/>
                  <a:gd name="connsiteY41" fmla="*/ 1012902 h 1440366"/>
                  <a:gd name="connsiteX42" fmla="*/ 9292 w 1124414"/>
                  <a:gd name="connsiteY42" fmla="*/ 961793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88280 w 1124414"/>
                  <a:gd name="connsiteY40" fmla="*/ 1054720 h 1440366"/>
                  <a:gd name="connsiteX41" fmla="*/ 23231 w 1124414"/>
                  <a:gd name="connsiteY41" fmla="*/ 1012902 h 1440366"/>
                  <a:gd name="connsiteX42" fmla="*/ 9292 w 1124414"/>
                  <a:gd name="connsiteY42" fmla="*/ 961793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3231 w 1124414"/>
                  <a:gd name="connsiteY41" fmla="*/ 1012902 h 1440366"/>
                  <a:gd name="connsiteX42" fmla="*/ 9292 w 1124414"/>
                  <a:gd name="connsiteY42" fmla="*/ 961793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9292 w 1124414"/>
                  <a:gd name="connsiteY42" fmla="*/ 961793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11670 w 1124414"/>
                  <a:gd name="connsiteY42" fmla="*/ 921312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76206 w 1124414"/>
                  <a:gd name="connsiteY32" fmla="*/ 1351969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11670 w 1124414"/>
                  <a:gd name="connsiteY42" fmla="*/ 921312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76206 w 1124414"/>
                  <a:gd name="connsiteY32" fmla="*/ 1351969 h 1440366"/>
                  <a:gd name="connsiteX33" fmla="*/ 669403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11670 w 1124414"/>
                  <a:gd name="connsiteY42" fmla="*/ 921312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76206 w 1124414"/>
                  <a:gd name="connsiteY32" fmla="*/ 1351969 h 1440366"/>
                  <a:gd name="connsiteX33" fmla="*/ 669403 w 1124414"/>
                  <a:gd name="connsiteY33" fmla="*/ 1384610 h 1440366"/>
                  <a:gd name="connsiteX34" fmla="*/ 692524 w 1124414"/>
                  <a:gd name="connsiteY34" fmla="*/ 1421548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11670 w 1124414"/>
                  <a:gd name="connsiteY42" fmla="*/ 921312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76206 w 1124414"/>
                  <a:gd name="connsiteY32" fmla="*/ 1351969 h 1440366"/>
                  <a:gd name="connsiteX33" fmla="*/ 669403 w 1124414"/>
                  <a:gd name="connsiteY33" fmla="*/ 1384610 h 1440366"/>
                  <a:gd name="connsiteX34" fmla="*/ 692524 w 1124414"/>
                  <a:gd name="connsiteY34" fmla="*/ 1421548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74097 w 1124414"/>
                  <a:gd name="connsiteY37" fmla="*/ 1380196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11670 w 1124414"/>
                  <a:gd name="connsiteY42" fmla="*/ 921312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124414" h="1440366">
                    <a:moveTo>
                      <a:pt x="450695" y="0"/>
                    </a:moveTo>
                    <a:lnTo>
                      <a:pt x="669073" y="236963"/>
                    </a:lnTo>
                    <a:lnTo>
                      <a:pt x="669073" y="236963"/>
                    </a:lnTo>
                    <a:lnTo>
                      <a:pt x="710890" y="292720"/>
                    </a:lnTo>
                    <a:lnTo>
                      <a:pt x="775939" y="232317"/>
                    </a:lnTo>
                    <a:lnTo>
                      <a:pt x="943207" y="306659"/>
                    </a:lnTo>
                    <a:lnTo>
                      <a:pt x="915329" y="343829"/>
                    </a:lnTo>
                    <a:lnTo>
                      <a:pt x="985024" y="399585"/>
                    </a:lnTo>
                    <a:lnTo>
                      <a:pt x="1054719" y="362415"/>
                    </a:lnTo>
                    <a:lnTo>
                      <a:pt x="1124414" y="413524"/>
                    </a:lnTo>
                    <a:lnTo>
                      <a:pt x="1115121" y="483220"/>
                    </a:lnTo>
                    <a:lnTo>
                      <a:pt x="1064012" y="455341"/>
                    </a:lnTo>
                    <a:lnTo>
                      <a:pt x="1031487" y="455341"/>
                    </a:lnTo>
                    <a:lnTo>
                      <a:pt x="1017548" y="515744"/>
                    </a:lnTo>
                    <a:lnTo>
                      <a:pt x="1045426" y="538976"/>
                    </a:lnTo>
                    <a:lnTo>
                      <a:pt x="1045426" y="538976"/>
                    </a:lnTo>
                    <a:lnTo>
                      <a:pt x="1022195" y="641195"/>
                    </a:lnTo>
                    <a:lnTo>
                      <a:pt x="998963" y="669073"/>
                    </a:lnTo>
                    <a:lnTo>
                      <a:pt x="971085" y="645841"/>
                    </a:lnTo>
                    <a:lnTo>
                      <a:pt x="952500" y="692305"/>
                    </a:lnTo>
                    <a:lnTo>
                      <a:pt x="1003609" y="748061"/>
                    </a:lnTo>
                    <a:lnTo>
                      <a:pt x="980378" y="803817"/>
                    </a:lnTo>
                    <a:lnTo>
                      <a:pt x="971085" y="836341"/>
                    </a:lnTo>
                    <a:lnTo>
                      <a:pt x="1022195" y="882805"/>
                    </a:lnTo>
                    <a:lnTo>
                      <a:pt x="966439" y="929268"/>
                    </a:lnTo>
                    <a:lnTo>
                      <a:pt x="933914" y="980378"/>
                    </a:lnTo>
                    <a:lnTo>
                      <a:pt x="961792" y="1059366"/>
                    </a:lnTo>
                    <a:lnTo>
                      <a:pt x="910682" y="1161585"/>
                    </a:lnTo>
                    <a:lnTo>
                      <a:pt x="952500" y="1263805"/>
                    </a:lnTo>
                    <a:lnTo>
                      <a:pt x="887451" y="1370671"/>
                    </a:lnTo>
                    <a:lnTo>
                      <a:pt x="794524" y="1356732"/>
                    </a:lnTo>
                    <a:lnTo>
                      <a:pt x="720182" y="1389256"/>
                    </a:lnTo>
                    <a:lnTo>
                      <a:pt x="676206" y="1351969"/>
                    </a:lnTo>
                    <a:lnTo>
                      <a:pt x="669403" y="1384610"/>
                    </a:lnTo>
                    <a:lnTo>
                      <a:pt x="692524" y="1421548"/>
                    </a:lnTo>
                    <a:lnTo>
                      <a:pt x="645841" y="1440366"/>
                    </a:lnTo>
                    <a:lnTo>
                      <a:pt x="617963" y="1379963"/>
                    </a:lnTo>
                    <a:lnTo>
                      <a:pt x="574097" y="1380196"/>
                    </a:lnTo>
                    <a:lnTo>
                      <a:pt x="262352" y="1078068"/>
                    </a:lnTo>
                    <a:lnTo>
                      <a:pt x="176341" y="1115238"/>
                    </a:lnTo>
                    <a:lnTo>
                      <a:pt x="76389" y="1059482"/>
                    </a:lnTo>
                    <a:lnTo>
                      <a:pt x="27986" y="996233"/>
                    </a:lnTo>
                    <a:lnTo>
                      <a:pt x="11670" y="921312"/>
                    </a:lnTo>
                    <a:lnTo>
                      <a:pt x="0" y="831695"/>
                    </a:lnTo>
                    <a:lnTo>
                      <a:pt x="13939" y="734122"/>
                    </a:lnTo>
                    <a:lnTo>
                      <a:pt x="69695" y="720183"/>
                    </a:lnTo>
                    <a:lnTo>
                      <a:pt x="153329" y="775939"/>
                    </a:lnTo>
                    <a:lnTo>
                      <a:pt x="218378" y="724829"/>
                    </a:lnTo>
                    <a:lnTo>
                      <a:pt x="297365" y="617963"/>
                    </a:lnTo>
                    <a:lnTo>
                      <a:pt x="292719" y="529683"/>
                    </a:lnTo>
                    <a:lnTo>
                      <a:pt x="348475" y="469281"/>
                    </a:lnTo>
                    <a:lnTo>
                      <a:pt x="408878" y="511098"/>
                    </a:lnTo>
                    <a:lnTo>
                      <a:pt x="492512" y="459988"/>
                    </a:lnTo>
                    <a:lnTo>
                      <a:pt x="413524" y="367061"/>
                    </a:lnTo>
                    <a:lnTo>
                      <a:pt x="404231" y="311305"/>
                    </a:lnTo>
                    <a:lnTo>
                      <a:pt x="390292" y="269488"/>
                    </a:lnTo>
                    <a:lnTo>
                      <a:pt x="450695" y="213732"/>
                    </a:lnTo>
                    <a:lnTo>
                      <a:pt x="538975" y="199793"/>
                    </a:lnTo>
                    <a:lnTo>
                      <a:pt x="464634" y="88281"/>
                    </a:lnTo>
                    <a:lnTo>
                      <a:pt x="422817" y="148683"/>
                    </a:lnTo>
                    <a:lnTo>
                      <a:pt x="367061" y="78988"/>
                    </a:lnTo>
                    <a:lnTo>
                      <a:pt x="399585" y="32524"/>
                    </a:lnTo>
                    <a:lnTo>
                      <a:pt x="450695" y="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0" name="Bjelovarsko_bilogorska_županija"/>
              <p:cNvSpPr/>
              <p:nvPr/>
            </p:nvSpPr>
            <p:spPr>
              <a:xfrm>
                <a:off x="3549867" y="772597"/>
                <a:ext cx="1145305" cy="994260"/>
              </a:xfrm>
              <a:custGeom>
                <a:avLst/>
                <a:gdLst>
                  <a:gd name="connsiteX0" fmla="*/ 692305 w 1152293"/>
                  <a:gd name="connsiteY0" fmla="*/ 329890 h 1003609"/>
                  <a:gd name="connsiteX1" fmla="*/ 785232 w 1152293"/>
                  <a:gd name="connsiteY1" fmla="*/ 413524 h 1003609"/>
                  <a:gd name="connsiteX2" fmla="*/ 887451 w 1152293"/>
                  <a:gd name="connsiteY2" fmla="*/ 473927 h 1003609"/>
                  <a:gd name="connsiteX3" fmla="*/ 906037 w 1152293"/>
                  <a:gd name="connsiteY3" fmla="*/ 534329 h 1003609"/>
                  <a:gd name="connsiteX4" fmla="*/ 980378 w 1152293"/>
                  <a:gd name="connsiteY4" fmla="*/ 566853 h 1003609"/>
                  <a:gd name="connsiteX5" fmla="*/ 980378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54720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85232 w 1152293"/>
                  <a:gd name="connsiteY1" fmla="*/ 413524 h 1003609"/>
                  <a:gd name="connsiteX2" fmla="*/ 887451 w 1152293"/>
                  <a:gd name="connsiteY2" fmla="*/ 473927 h 1003609"/>
                  <a:gd name="connsiteX3" fmla="*/ 906037 w 1152293"/>
                  <a:gd name="connsiteY3" fmla="*/ 534329 h 1003609"/>
                  <a:gd name="connsiteX4" fmla="*/ 980378 w 1152293"/>
                  <a:gd name="connsiteY4" fmla="*/ 566853 h 1003609"/>
                  <a:gd name="connsiteX5" fmla="*/ 980378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87451 w 1152293"/>
                  <a:gd name="connsiteY2" fmla="*/ 473927 h 1003609"/>
                  <a:gd name="connsiteX3" fmla="*/ 906037 w 1152293"/>
                  <a:gd name="connsiteY3" fmla="*/ 534329 h 1003609"/>
                  <a:gd name="connsiteX4" fmla="*/ 980378 w 1152293"/>
                  <a:gd name="connsiteY4" fmla="*/ 566853 h 1003609"/>
                  <a:gd name="connsiteX5" fmla="*/ 980378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06037 w 1152293"/>
                  <a:gd name="connsiteY3" fmla="*/ 534329 h 1003609"/>
                  <a:gd name="connsiteX4" fmla="*/ 980378 w 1152293"/>
                  <a:gd name="connsiteY4" fmla="*/ 566853 h 1003609"/>
                  <a:gd name="connsiteX5" fmla="*/ 980378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06037 w 1152293"/>
                  <a:gd name="connsiteY3" fmla="*/ 534329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42859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42859 h 1003609"/>
                  <a:gd name="connsiteX12" fmla="*/ 961901 w 1152293"/>
                  <a:gd name="connsiteY12" fmla="*/ 910567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42859 h 1003609"/>
                  <a:gd name="connsiteX12" fmla="*/ 961901 w 1152293"/>
                  <a:gd name="connsiteY12" fmla="*/ 910567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18132 w 1152293"/>
                  <a:gd name="connsiteY16" fmla="*/ 919627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42859 h 1003609"/>
                  <a:gd name="connsiteX12" fmla="*/ 961901 w 1152293"/>
                  <a:gd name="connsiteY12" fmla="*/ 910567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18132 w 1152293"/>
                  <a:gd name="connsiteY16" fmla="*/ 919627 h 1003609"/>
                  <a:gd name="connsiteX17" fmla="*/ 650271 w 1152293"/>
                  <a:gd name="connsiteY17" fmla="*/ 975848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42859 h 1003609"/>
                  <a:gd name="connsiteX12" fmla="*/ 961901 w 1152293"/>
                  <a:gd name="connsiteY12" fmla="*/ 910567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18132 w 1152293"/>
                  <a:gd name="connsiteY16" fmla="*/ 919627 h 1003609"/>
                  <a:gd name="connsiteX17" fmla="*/ 650271 w 1152293"/>
                  <a:gd name="connsiteY17" fmla="*/ 975848 h 1003609"/>
                  <a:gd name="connsiteX18" fmla="*/ 622610 w 1152293"/>
                  <a:gd name="connsiteY18" fmla="*/ 938561 h 1003609"/>
                  <a:gd name="connsiteX19" fmla="*/ 561990 w 1152293"/>
                  <a:gd name="connsiteY19" fmla="*/ 966322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994084"/>
                  <a:gd name="connsiteX1" fmla="*/ 792365 w 1152293"/>
                  <a:gd name="connsiteY1" fmla="*/ 406380 h 994084"/>
                  <a:gd name="connsiteX2" fmla="*/ 892206 w 1152293"/>
                  <a:gd name="connsiteY2" fmla="*/ 466784 h 994084"/>
                  <a:gd name="connsiteX3" fmla="*/ 910793 w 1152293"/>
                  <a:gd name="connsiteY3" fmla="*/ 529567 h 994084"/>
                  <a:gd name="connsiteX4" fmla="*/ 980378 w 1152293"/>
                  <a:gd name="connsiteY4" fmla="*/ 566853 h 994084"/>
                  <a:gd name="connsiteX5" fmla="*/ 989889 w 1152293"/>
                  <a:gd name="connsiteY5" fmla="*/ 566853 h 994084"/>
                  <a:gd name="connsiteX6" fmla="*/ 1033974 w 1152293"/>
                  <a:gd name="connsiteY6" fmla="*/ 641078 h 994084"/>
                  <a:gd name="connsiteX7" fmla="*/ 1068659 w 1152293"/>
                  <a:gd name="connsiteY7" fmla="*/ 594731 h 994084"/>
                  <a:gd name="connsiteX8" fmla="*/ 1152293 w 1152293"/>
                  <a:gd name="connsiteY8" fmla="*/ 669073 h 994084"/>
                  <a:gd name="connsiteX9" fmla="*/ 1061853 w 1152293"/>
                  <a:gd name="connsiteY9" fmla="*/ 831695 h 994084"/>
                  <a:gd name="connsiteX10" fmla="*/ 1073305 w 1152293"/>
                  <a:gd name="connsiteY10" fmla="*/ 878158 h 994084"/>
                  <a:gd name="connsiteX11" fmla="*/ 1040781 w 1152293"/>
                  <a:gd name="connsiteY11" fmla="*/ 942859 h 994084"/>
                  <a:gd name="connsiteX12" fmla="*/ 961901 w 1152293"/>
                  <a:gd name="connsiteY12" fmla="*/ 910567 h 994084"/>
                  <a:gd name="connsiteX13" fmla="*/ 831695 w 1152293"/>
                  <a:gd name="connsiteY13" fmla="*/ 957146 h 994084"/>
                  <a:gd name="connsiteX14" fmla="*/ 785232 w 1152293"/>
                  <a:gd name="connsiteY14" fmla="*/ 906036 h 994084"/>
                  <a:gd name="connsiteX15" fmla="*/ 743415 w 1152293"/>
                  <a:gd name="connsiteY15" fmla="*/ 952500 h 994084"/>
                  <a:gd name="connsiteX16" fmla="*/ 718132 w 1152293"/>
                  <a:gd name="connsiteY16" fmla="*/ 919627 h 994084"/>
                  <a:gd name="connsiteX17" fmla="*/ 650271 w 1152293"/>
                  <a:gd name="connsiteY17" fmla="*/ 975848 h 994084"/>
                  <a:gd name="connsiteX18" fmla="*/ 622610 w 1152293"/>
                  <a:gd name="connsiteY18" fmla="*/ 938561 h 994084"/>
                  <a:gd name="connsiteX19" fmla="*/ 561990 w 1152293"/>
                  <a:gd name="connsiteY19" fmla="*/ 966322 h 994084"/>
                  <a:gd name="connsiteX20" fmla="*/ 501805 w 1152293"/>
                  <a:gd name="connsiteY20" fmla="*/ 919975 h 994084"/>
                  <a:gd name="connsiteX21" fmla="*/ 471440 w 1152293"/>
                  <a:gd name="connsiteY21" fmla="*/ 994084 h 994084"/>
                  <a:gd name="connsiteX22" fmla="*/ 394939 w 1152293"/>
                  <a:gd name="connsiteY22" fmla="*/ 924622 h 994084"/>
                  <a:gd name="connsiteX23" fmla="*/ 353122 w 1152293"/>
                  <a:gd name="connsiteY23" fmla="*/ 845634 h 994084"/>
                  <a:gd name="connsiteX24" fmla="*/ 315951 w 1152293"/>
                  <a:gd name="connsiteY24" fmla="*/ 766646 h 994084"/>
                  <a:gd name="connsiteX25" fmla="*/ 278781 w 1152293"/>
                  <a:gd name="connsiteY25" fmla="*/ 775939 h 994084"/>
                  <a:gd name="connsiteX26" fmla="*/ 218378 w 1152293"/>
                  <a:gd name="connsiteY26" fmla="*/ 706244 h 994084"/>
                  <a:gd name="connsiteX27" fmla="*/ 106866 w 1152293"/>
                  <a:gd name="connsiteY27" fmla="*/ 706244 h 994084"/>
                  <a:gd name="connsiteX28" fmla="*/ 13939 w 1152293"/>
                  <a:gd name="connsiteY28" fmla="*/ 617963 h 994084"/>
                  <a:gd name="connsiteX29" fmla="*/ 0 w 1152293"/>
                  <a:gd name="connsiteY29" fmla="*/ 506451 h 994084"/>
                  <a:gd name="connsiteX30" fmla="*/ 51110 w 1152293"/>
                  <a:gd name="connsiteY30" fmla="*/ 464634 h 994084"/>
                  <a:gd name="connsiteX31" fmla="*/ 125451 w 1152293"/>
                  <a:gd name="connsiteY31" fmla="*/ 511097 h 994084"/>
                  <a:gd name="connsiteX32" fmla="*/ 120805 w 1152293"/>
                  <a:gd name="connsiteY32" fmla="*/ 422817 h 994084"/>
                  <a:gd name="connsiteX33" fmla="*/ 167268 w 1152293"/>
                  <a:gd name="connsiteY33" fmla="*/ 404231 h 994084"/>
                  <a:gd name="connsiteX34" fmla="*/ 176561 w 1152293"/>
                  <a:gd name="connsiteY34" fmla="*/ 455341 h 994084"/>
                  <a:gd name="connsiteX35" fmla="*/ 227671 w 1152293"/>
                  <a:gd name="connsiteY35" fmla="*/ 390292 h 994084"/>
                  <a:gd name="connsiteX36" fmla="*/ 213732 w 1152293"/>
                  <a:gd name="connsiteY36" fmla="*/ 283427 h 994084"/>
                  <a:gd name="connsiteX37" fmla="*/ 236963 w 1152293"/>
                  <a:gd name="connsiteY37" fmla="*/ 88280 h 994084"/>
                  <a:gd name="connsiteX38" fmla="*/ 302012 w 1152293"/>
                  <a:gd name="connsiteY38" fmla="*/ 41817 h 994084"/>
                  <a:gd name="connsiteX39" fmla="*/ 339183 w 1152293"/>
                  <a:gd name="connsiteY39" fmla="*/ 69695 h 994084"/>
                  <a:gd name="connsiteX40" fmla="*/ 381000 w 1152293"/>
                  <a:gd name="connsiteY40" fmla="*/ 0 h 994084"/>
                  <a:gd name="connsiteX41" fmla="*/ 464634 w 1152293"/>
                  <a:gd name="connsiteY41" fmla="*/ 120805 h 994084"/>
                  <a:gd name="connsiteX42" fmla="*/ 455342 w 1152293"/>
                  <a:gd name="connsiteY42" fmla="*/ 181207 h 994084"/>
                  <a:gd name="connsiteX43" fmla="*/ 534329 w 1152293"/>
                  <a:gd name="connsiteY43" fmla="*/ 157975 h 994084"/>
                  <a:gd name="connsiteX44" fmla="*/ 562207 w 1152293"/>
                  <a:gd name="connsiteY44" fmla="*/ 199792 h 994084"/>
                  <a:gd name="connsiteX45" fmla="*/ 562207 w 1152293"/>
                  <a:gd name="connsiteY45" fmla="*/ 260195 h 994084"/>
                  <a:gd name="connsiteX46" fmla="*/ 636549 w 1152293"/>
                  <a:gd name="connsiteY46" fmla="*/ 264841 h 994084"/>
                  <a:gd name="connsiteX47" fmla="*/ 692305 w 1152293"/>
                  <a:gd name="connsiteY47" fmla="*/ 329890 h 994084"/>
                  <a:gd name="connsiteX0" fmla="*/ 692305 w 1152293"/>
                  <a:gd name="connsiteY0" fmla="*/ 329890 h 994084"/>
                  <a:gd name="connsiteX1" fmla="*/ 792365 w 1152293"/>
                  <a:gd name="connsiteY1" fmla="*/ 406380 h 994084"/>
                  <a:gd name="connsiteX2" fmla="*/ 892206 w 1152293"/>
                  <a:gd name="connsiteY2" fmla="*/ 466784 h 994084"/>
                  <a:gd name="connsiteX3" fmla="*/ 910793 w 1152293"/>
                  <a:gd name="connsiteY3" fmla="*/ 529567 h 994084"/>
                  <a:gd name="connsiteX4" fmla="*/ 980378 w 1152293"/>
                  <a:gd name="connsiteY4" fmla="*/ 566853 h 994084"/>
                  <a:gd name="connsiteX5" fmla="*/ 989889 w 1152293"/>
                  <a:gd name="connsiteY5" fmla="*/ 566853 h 994084"/>
                  <a:gd name="connsiteX6" fmla="*/ 1033974 w 1152293"/>
                  <a:gd name="connsiteY6" fmla="*/ 641078 h 994084"/>
                  <a:gd name="connsiteX7" fmla="*/ 1068659 w 1152293"/>
                  <a:gd name="connsiteY7" fmla="*/ 594731 h 994084"/>
                  <a:gd name="connsiteX8" fmla="*/ 1152293 w 1152293"/>
                  <a:gd name="connsiteY8" fmla="*/ 669073 h 994084"/>
                  <a:gd name="connsiteX9" fmla="*/ 1061853 w 1152293"/>
                  <a:gd name="connsiteY9" fmla="*/ 831695 h 994084"/>
                  <a:gd name="connsiteX10" fmla="*/ 1073305 w 1152293"/>
                  <a:gd name="connsiteY10" fmla="*/ 878158 h 994084"/>
                  <a:gd name="connsiteX11" fmla="*/ 1040781 w 1152293"/>
                  <a:gd name="connsiteY11" fmla="*/ 942859 h 994084"/>
                  <a:gd name="connsiteX12" fmla="*/ 961901 w 1152293"/>
                  <a:gd name="connsiteY12" fmla="*/ 910567 h 994084"/>
                  <a:gd name="connsiteX13" fmla="*/ 831695 w 1152293"/>
                  <a:gd name="connsiteY13" fmla="*/ 957146 h 994084"/>
                  <a:gd name="connsiteX14" fmla="*/ 785232 w 1152293"/>
                  <a:gd name="connsiteY14" fmla="*/ 906036 h 994084"/>
                  <a:gd name="connsiteX15" fmla="*/ 743415 w 1152293"/>
                  <a:gd name="connsiteY15" fmla="*/ 952500 h 994084"/>
                  <a:gd name="connsiteX16" fmla="*/ 718132 w 1152293"/>
                  <a:gd name="connsiteY16" fmla="*/ 919627 h 994084"/>
                  <a:gd name="connsiteX17" fmla="*/ 650271 w 1152293"/>
                  <a:gd name="connsiteY17" fmla="*/ 975848 h 994084"/>
                  <a:gd name="connsiteX18" fmla="*/ 622610 w 1152293"/>
                  <a:gd name="connsiteY18" fmla="*/ 938561 h 994084"/>
                  <a:gd name="connsiteX19" fmla="*/ 561990 w 1152293"/>
                  <a:gd name="connsiteY19" fmla="*/ 966322 h 994084"/>
                  <a:gd name="connsiteX20" fmla="*/ 504182 w 1152293"/>
                  <a:gd name="connsiteY20" fmla="*/ 929500 h 994084"/>
                  <a:gd name="connsiteX21" fmla="*/ 471440 w 1152293"/>
                  <a:gd name="connsiteY21" fmla="*/ 994084 h 994084"/>
                  <a:gd name="connsiteX22" fmla="*/ 394939 w 1152293"/>
                  <a:gd name="connsiteY22" fmla="*/ 924622 h 994084"/>
                  <a:gd name="connsiteX23" fmla="*/ 353122 w 1152293"/>
                  <a:gd name="connsiteY23" fmla="*/ 845634 h 994084"/>
                  <a:gd name="connsiteX24" fmla="*/ 315951 w 1152293"/>
                  <a:gd name="connsiteY24" fmla="*/ 766646 h 994084"/>
                  <a:gd name="connsiteX25" fmla="*/ 278781 w 1152293"/>
                  <a:gd name="connsiteY25" fmla="*/ 775939 h 994084"/>
                  <a:gd name="connsiteX26" fmla="*/ 218378 w 1152293"/>
                  <a:gd name="connsiteY26" fmla="*/ 706244 h 994084"/>
                  <a:gd name="connsiteX27" fmla="*/ 106866 w 1152293"/>
                  <a:gd name="connsiteY27" fmla="*/ 706244 h 994084"/>
                  <a:gd name="connsiteX28" fmla="*/ 13939 w 1152293"/>
                  <a:gd name="connsiteY28" fmla="*/ 617963 h 994084"/>
                  <a:gd name="connsiteX29" fmla="*/ 0 w 1152293"/>
                  <a:gd name="connsiteY29" fmla="*/ 506451 h 994084"/>
                  <a:gd name="connsiteX30" fmla="*/ 51110 w 1152293"/>
                  <a:gd name="connsiteY30" fmla="*/ 464634 h 994084"/>
                  <a:gd name="connsiteX31" fmla="*/ 125451 w 1152293"/>
                  <a:gd name="connsiteY31" fmla="*/ 511097 h 994084"/>
                  <a:gd name="connsiteX32" fmla="*/ 120805 w 1152293"/>
                  <a:gd name="connsiteY32" fmla="*/ 422817 h 994084"/>
                  <a:gd name="connsiteX33" fmla="*/ 167268 w 1152293"/>
                  <a:gd name="connsiteY33" fmla="*/ 404231 h 994084"/>
                  <a:gd name="connsiteX34" fmla="*/ 176561 w 1152293"/>
                  <a:gd name="connsiteY34" fmla="*/ 455341 h 994084"/>
                  <a:gd name="connsiteX35" fmla="*/ 227671 w 1152293"/>
                  <a:gd name="connsiteY35" fmla="*/ 390292 h 994084"/>
                  <a:gd name="connsiteX36" fmla="*/ 213732 w 1152293"/>
                  <a:gd name="connsiteY36" fmla="*/ 283427 h 994084"/>
                  <a:gd name="connsiteX37" fmla="*/ 236963 w 1152293"/>
                  <a:gd name="connsiteY37" fmla="*/ 88280 h 994084"/>
                  <a:gd name="connsiteX38" fmla="*/ 302012 w 1152293"/>
                  <a:gd name="connsiteY38" fmla="*/ 41817 h 994084"/>
                  <a:gd name="connsiteX39" fmla="*/ 339183 w 1152293"/>
                  <a:gd name="connsiteY39" fmla="*/ 69695 h 994084"/>
                  <a:gd name="connsiteX40" fmla="*/ 381000 w 1152293"/>
                  <a:gd name="connsiteY40" fmla="*/ 0 h 994084"/>
                  <a:gd name="connsiteX41" fmla="*/ 464634 w 1152293"/>
                  <a:gd name="connsiteY41" fmla="*/ 120805 h 994084"/>
                  <a:gd name="connsiteX42" fmla="*/ 455342 w 1152293"/>
                  <a:gd name="connsiteY42" fmla="*/ 181207 h 994084"/>
                  <a:gd name="connsiteX43" fmla="*/ 534329 w 1152293"/>
                  <a:gd name="connsiteY43" fmla="*/ 157975 h 994084"/>
                  <a:gd name="connsiteX44" fmla="*/ 562207 w 1152293"/>
                  <a:gd name="connsiteY44" fmla="*/ 199792 h 994084"/>
                  <a:gd name="connsiteX45" fmla="*/ 562207 w 1152293"/>
                  <a:gd name="connsiteY45" fmla="*/ 260195 h 994084"/>
                  <a:gd name="connsiteX46" fmla="*/ 636549 w 1152293"/>
                  <a:gd name="connsiteY46" fmla="*/ 264841 h 994084"/>
                  <a:gd name="connsiteX47" fmla="*/ 692305 w 1152293"/>
                  <a:gd name="connsiteY47" fmla="*/ 329890 h 99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152293" h="994084">
                    <a:moveTo>
                      <a:pt x="692305" y="329890"/>
                    </a:moveTo>
                    <a:lnTo>
                      <a:pt x="792365" y="406380"/>
                    </a:lnTo>
                    <a:lnTo>
                      <a:pt x="892206" y="466784"/>
                    </a:lnTo>
                    <a:lnTo>
                      <a:pt x="910793" y="529567"/>
                    </a:lnTo>
                    <a:cubicBezTo>
                      <a:pt x="935573" y="540408"/>
                      <a:pt x="967195" y="560639"/>
                      <a:pt x="980378" y="566853"/>
                    </a:cubicBezTo>
                    <a:cubicBezTo>
                      <a:pt x="993561" y="573067"/>
                      <a:pt x="980956" y="554482"/>
                      <a:pt x="989889" y="566853"/>
                    </a:cubicBezTo>
                    <a:cubicBezTo>
                      <a:pt x="998822" y="579224"/>
                      <a:pt x="1019279" y="616336"/>
                      <a:pt x="1033974" y="641078"/>
                    </a:cubicBezTo>
                    <a:lnTo>
                      <a:pt x="1068659" y="594731"/>
                    </a:lnTo>
                    <a:lnTo>
                      <a:pt x="1152293" y="669073"/>
                    </a:lnTo>
                    <a:lnTo>
                      <a:pt x="1061853" y="831695"/>
                    </a:lnTo>
                    <a:lnTo>
                      <a:pt x="1073305" y="878158"/>
                    </a:lnTo>
                    <a:lnTo>
                      <a:pt x="1040781" y="942859"/>
                    </a:lnTo>
                    <a:lnTo>
                      <a:pt x="961901" y="910567"/>
                    </a:lnTo>
                    <a:lnTo>
                      <a:pt x="831695" y="957146"/>
                    </a:lnTo>
                    <a:lnTo>
                      <a:pt x="785232" y="906036"/>
                    </a:lnTo>
                    <a:lnTo>
                      <a:pt x="743415" y="952500"/>
                    </a:lnTo>
                    <a:lnTo>
                      <a:pt x="718132" y="919627"/>
                    </a:lnTo>
                    <a:lnTo>
                      <a:pt x="650271" y="975848"/>
                    </a:lnTo>
                    <a:lnTo>
                      <a:pt x="622610" y="938561"/>
                    </a:lnTo>
                    <a:lnTo>
                      <a:pt x="561990" y="966322"/>
                    </a:lnTo>
                    <a:lnTo>
                      <a:pt x="504182" y="929500"/>
                    </a:lnTo>
                    <a:lnTo>
                      <a:pt x="471440" y="994084"/>
                    </a:lnTo>
                    <a:lnTo>
                      <a:pt x="394939" y="924622"/>
                    </a:lnTo>
                    <a:lnTo>
                      <a:pt x="353122" y="845634"/>
                    </a:lnTo>
                    <a:lnTo>
                      <a:pt x="315951" y="766646"/>
                    </a:lnTo>
                    <a:lnTo>
                      <a:pt x="278781" y="775939"/>
                    </a:lnTo>
                    <a:lnTo>
                      <a:pt x="218378" y="706244"/>
                    </a:lnTo>
                    <a:lnTo>
                      <a:pt x="106866" y="706244"/>
                    </a:lnTo>
                    <a:lnTo>
                      <a:pt x="13939" y="617963"/>
                    </a:lnTo>
                    <a:lnTo>
                      <a:pt x="0" y="506451"/>
                    </a:lnTo>
                    <a:lnTo>
                      <a:pt x="51110" y="464634"/>
                    </a:lnTo>
                    <a:lnTo>
                      <a:pt x="125451" y="511097"/>
                    </a:lnTo>
                    <a:lnTo>
                      <a:pt x="120805" y="422817"/>
                    </a:lnTo>
                    <a:lnTo>
                      <a:pt x="167268" y="404231"/>
                    </a:lnTo>
                    <a:lnTo>
                      <a:pt x="176561" y="455341"/>
                    </a:lnTo>
                    <a:lnTo>
                      <a:pt x="227671" y="390292"/>
                    </a:lnTo>
                    <a:lnTo>
                      <a:pt x="213732" y="283427"/>
                    </a:lnTo>
                    <a:lnTo>
                      <a:pt x="236963" y="88280"/>
                    </a:lnTo>
                    <a:lnTo>
                      <a:pt x="302012" y="41817"/>
                    </a:lnTo>
                    <a:lnTo>
                      <a:pt x="339183" y="69695"/>
                    </a:lnTo>
                    <a:lnTo>
                      <a:pt x="381000" y="0"/>
                    </a:lnTo>
                    <a:lnTo>
                      <a:pt x="464634" y="120805"/>
                    </a:lnTo>
                    <a:lnTo>
                      <a:pt x="455342" y="181207"/>
                    </a:lnTo>
                    <a:lnTo>
                      <a:pt x="534329" y="157975"/>
                    </a:lnTo>
                    <a:lnTo>
                      <a:pt x="562207" y="199792"/>
                    </a:lnTo>
                    <a:lnTo>
                      <a:pt x="562207" y="260195"/>
                    </a:lnTo>
                    <a:lnTo>
                      <a:pt x="636549" y="264841"/>
                    </a:lnTo>
                    <a:lnTo>
                      <a:pt x="692305" y="32989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1" name="Virovitičko_podravska_županija"/>
              <p:cNvSpPr/>
              <p:nvPr/>
            </p:nvSpPr>
            <p:spPr>
              <a:xfrm>
                <a:off x="4235504" y="927546"/>
                <a:ext cx="1093158" cy="867287"/>
              </a:xfrm>
              <a:custGeom>
                <a:avLst/>
                <a:gdLst>
                  <a:gd name="connsiteX0" fmla="*/ 215565 w 1097881"/>
                  <a:gd name="connsiteY0" fmla="*/ 0 h 867276"/>
                  <a:gd name="connsiteX1" fmla="*/ 290763 w 1097881"/>
                  <a:gd name="connsiteY1" fmla="*/ 25066 h 867276"/>
                  <a:gd name="connsiteX2" fmla="*/ 305802 w 1097881"/>
                  <a:gd name="connsiteY2" fmla="*/ 65171 h 867276"/>
                  <a:gd name="connsiteX3" fmla="*/ 265697 w 1097881"/>
                  <a:gd name="connsiteY3" fmla="*/ 80211 h 867276"/>
                  <a:gd name="connsiteX4" fmla="*/ 320842 w 1097881"/>
                  <a:gd name="connsiteY4" fmla="*/ 110289 h 867276"/>
                  <a:gd name="connsiteX5" fmla="*/ 370973 w 1097881"/>
                  <a:gd name="connsiteY5" fmla="*/ 120316 h 867276"/>
                  <a:gd name="connsiteX6" fmla="*/ 416092 w 1097881"/>
                  <a:gd name="connsiteY6" fmla="*/ 80211 h 867276"/>
                  <a:gd name="connsiteX7" fmla="*/ 486276 w 1097881"/>
                  <a:gd name="connsiteY7" fmla="*/ 100263 h 867276"/>
                  <a:gd name="connsiteX8" fmla="*/ 556460 w 1097881"/>
                  <a:gd name="connsiteY8" fmla="*/ 100263 h 867276"/>
                  <a:gd name="connsiteX9" fmla="*/ 631657 w 1097881"/>
                  <a:gd name="connsiteY9" fmla="*/ 185487 h 867276"/>
                  <a:gd name="connsiteX10" fmla="*/ 651710 w 1097881"/>
                  <a:gd name="connsiteY10" fmla="*/ 270711 h 867276"/>
                  <a:gd name="connsiteX11" fmla="*/ 716881 w 1097881"/>
                  <a:gd name="connsiteY11" fmla="*/ 275724 h 867276"/>
                  <a:gd name="connsiteX12" fmla="*/ 802105 w 1097881"/>
                  <a:gd name="connsiteY12" fmla="*/ 310816 h 867276"/>
                  <a:gd name="connsiteX13" fmla="*/ 852236 w 1097881"/>
                  <a:gd name="connsiteY13" fmla="*/ 310816 h 867276"/>
                  <a:gd name="connsiteX14" fmla="*/ 897355 w 1097881"/>
                  <a:gd name="connsiteY14" fmla="*/ 391026 h 867276"/>
                  <a:gd name="connsiteX15" fmla="*/ 942473 w 1097881"/>
                  <a:gd name="connsiteY15" fmla="*/ 360947 h 867276"/>
                  <a:gd name="connsiteX16" fmla="*/ 967539 w 1097881"/>
                  <a:gd name="connsiteY16" fmla="*/ 436145 h 867276"/>
                  <a:gd name="connsiteX17" fmla="*/ 1037723 w 1097881"/>
                  <a:gd name="connsiteY17" fmla="*/ 471237 h 867276"/>
                  <a:gd name="connsiteX18" fmla="*/ 1042736 w 1097881"/>
                  <a:gd name="connsiteY18" fmla="*/ 551447 h 867276"/>
                  <a:gd name="connsiteX19" fmla="*/ 1097881 w 1097881"/>
                  <a:gd name="connsiteY19" fmla="*/ 586539 h 867276"/>
                  <a:gd name="connsiteX20" fmla="*/ 957513 w 1097881"/>
                  <a:gd name="connsiteY20" fmla="*/ 807118 h 867276"/>
                  <a:gd name="connsiteX21" fmla="*/ 902368 w 1097881"/>
                  <a:gd name="connsiteY21" fmla="*/ 857250 h 867276"/>
                  <a:gd name="connsiteX22" fmla="*/ 862263 w 1097881"/>
                  <a:gd name="connsiteY22" fmla="*/ 822158 h 867276"/>
                  <a:gd name="connsiteX23" fmla="*/ 812131 w 1097881"/>
                  <a:gd name="connsiteY23" fmla="*/ 867276 h 867276"/>
                  <a:gd name="connsiteX24" fmla="*/ 772026 w 1097881"/>
                  <a:gd name="connsiteY24" fmla="*/ 817145 h 867276"/>
                  <a:gd name="connsiteX25" fmla="*/ 691815 w 1097881"/>
                  <a:gd name="connsiteY25" fmla="*/ 812132 h 867276"/>
                  <a:gd name="connsiteX26" fmla="*/ 646697 w 1097881"/>
                  <a:gd name="connsiteY26" fmla="*/ 782053 h 867276"/>
                  <a:gd name="connsiteX27" fmla="*/ 586539 w 1097881"/>
                  <a:gd name="connsiteY27" fmla="*/ 787066 h 867276"/>
                  <a:gd name="connsiteX28" fmla="*/ 501315 w 1097881"/>
                  <a:gd name="connsiteY28" fmla="*/ 686803 h 867276"/>
                  <a:gd name="connsiteX29" fmla="*/ 436144 w 1097881"/>
                  <a:gd name="connsiteY29" fmla="*/ 711868 h 867276"/>
                  <a:gd name="connsiteX30" fmla="*/ 370973 w 1097881"/>
                  <a:gd name="connsiteY30" fmla="*/ 701842 h 867276"/>
                  <a:gd name="connsiteX31" fmla="*/ 370973 w 1097881"/>
                  <a:gd name="connsiteY31" fmla="*/ 671763 h 867276"/>
                  <a:gd name="connsiteX32" fmla="*/ 461210 w 1097881"/>
                  <a:gd name="connsiteY32" fmla="*/ 511342 h 867276"/>
                  <a:gd name="connsiteX33" fmla="*/ 375986 w 1097881"/>
                  <a:gd name="connsiteY33" fmla="*/ 441158 h 867276"/>
                  <a:gd name="connsiteX34" fmla="*/ 330868 w 1097881"/>
                  <a:gd name="connsiteY34" fmla="*/ 481263 h 867276"/>
                  <a:gd name="connsiteX35" fmla="*/ 295776 w 1097881"/>
                  <a:gd name="connsiteY35" fmla="*/ 421105 h 867276"/>
                  <a:gd name="connsiteX36" fmla="*/ 210552 w 1097881"/>
                  <a:gd name="connsiteY36" fmla="*/ 375987 h 867276"/>
                  <a:gd name="connsiteX37" fmla="*/ 190500 w 1097881"/>
                  <a:gd name="connsiteY37" fmla="*/ 315829 h 867276"/>
                  <a:gd name="connsiteX38" fmla="*/ 0 w 1097881"/>
                  <a:gd name="connsiteY38" fmla="*/ 185487 h 867276"/>
                  <a:gd name="connsiteX39" fmla="*/ 85223 w 1097881"/>
                  <a:gd name="connsiteY39" fmla="*/ 35092 h 867276"/>
                  <a:gd name="connsiteX40" fmla="*/ 215565 w 1097881"/>
                  <a:gd name="connsiteY40" fmla="*/ 0 h 867276"/>
                  <a:gd name="connsiteX0" fmla="*/ 231963 w 1114279"/>
                  <a:gd name="connsiteY0" fmla="*/ 0 h 867276"/>
                  <a:gd name="connsiteX1" fmla="*/ 307161 w 1114279"/>
                  <a:gd name="connsiteY1" fmla="*/ 25066 h 867276"/>
                  <a:gd name="connsiteX2" fmla="*/ 322200 w 1114279"/>
                  <a:gd name="connsiteY2" fmla="*/ 65171 h 867276"/>
                  <a:gd name="connsiteX3" fmla="*/ 282095 w 1114279"/>
                  <a:gd name="connsiteY3" fmla="*/ 80211 h 867276"/>
                  <a:gd name="connsiteX4" fmla="*/ 337240 w 1114279"/>
                  <a:gd name="connsiteY4" fmla="*/ 110289 h 867276"/>
                  <a:gd name="connsiteX5" fmla="*/ 387371 w 1114279"/>
                  <a:gd name="connsiteY5" fmla="*/ 120316 h 867276"/>
                  <a:gd name="connsiteX6" fmla="*/ 432490 w 1114279"/>
                  <a:gd name="connsiteY6" fmla="*/ 80211 h 867276"/>
                  <a:gd name="connsiteX7" fmla="*/ 502674 w 1114279"/>
                  <a:gd name="connsiteY7" fmla="*/ 100263 h 867276"/>
                  <a:gd name="connsiteX8" fmla="*/ 572858 w 1114279"/>
                  <a:gd name="connsiteY8" fmla="*/ 100263 h 867276"/>
                  <a:gd name="connsiteX9" fmla="*/ 648055 w 1114279"/>
                  <a:gd name="connsiteY9" fmla="*/ 185487 h 867276"/>
                  <a:gd name="connsiteX10" fmla="*/ 668108 w 1114279"/>
                  <a:gd name="connsiteY10" fmla="*/ 270711 h 867276"/>
                  <a:gd name="connsiteX11" fmla="*/ 733279 w 1114279"/>
                  <a:gd name="connsiteY11" fmla="*/ 275724 h 867276"/>
                  <a:gd name="connsiteX12" fmla="*/ 818503 w 1114279"/>
                  <a:gd name="connsiteY12" fmla="*/ 310816 h 867276"/>
                  <a:gd name="connsiteX13" fmla="*/ 868634 w 1114279"/>
                  <a:gd name="connsiteY13" fmla="*/ 310816 h 867276"/>
                  <a:gd name="connsiteX14" fmla="*/ 913753 w 1114279"/>
                  <a:gd name="connsiteY14" fmla="*/ 391026 h 867276"/>
                  <a:gd name="connsiteX15" fmla="*/ 958871 w 1114279"/>
                  <a:gd name="connsiteY15" fmla="*/ 360947 h 867276"/>
                  <a:gd name="connsiteX16" fmla="*/ 983937 w 1114279"/>
                  <a:gd name="connsiteY16" fmla="*/ 436145 h 867276"/>
                  <a:gd name="connsiteX17" fmla="*/ 1054121 w 1114279"/>
                  <a:gd name="connsiteY17" fmla="*/ 471237 h 867276"/>
                  <a:gd name="connsiteX18" fmla="*/ 1059134 w 1114279"/>
                  <a:gd name="connsiteY18" fmla="*/ 551447 h 867276"/>
                  <a:gd name="connsiteX19" fmla="*/ 1114279 w 1114279"/>
                  <a:gd name="connsiteY19" fmla="*/ 586539 h 867276"/>
                  <a:gd name="connsiteX20" fmla="*/ 973911 w 1114279"/>
                  <a:gd name="connsiteY20" fmla="*/ 807118 h 867276"/>
                  <a:gd name="connsiteX21" fmla="*/ 918766 w 1114279"/>
                  <a:gd name="connsiteY21" fmla="*/ 857250 h 867276"/>
                  <a:gd name="connsiteX22" fmla="*/ 878661 w 1114279"/>
                  <a:gd name="connsiteY22" fmla="*/ 822158 h 867276"/>
                  <a:gd name="connsiteX23" fmla="*/ 828529 w 1114279"/>
                  <a:gd name="connsiteY23" fmla="*/ 867276 h 867276"/>
                  <a:gd name="connsiteX24" fmla="*/ 788424 w 1114279"/>
                  <a:gd name="connsiteY24" fmla="*/ 817145 h 867276"/>
                  <a:gd name="connsiteX25" fmla="*/ 708213 w 1114279"/>
                  <a:gd name="connsiteY25" fmla="*/ 812132 h 867276"/>
                  <a:gd name="connsiteX26" fmla="*/ 663095 w 1114279"/>
                  <a:gd name="connsiteY26" fmla="*/ 782053 h 867276"/>
                  <a:gd name="connsiteX27" fmla="*/ 602937 w 1114279"/>
                  <a:gd name="connsiteY27" fmla="*/ 787066 h 867276"/>
                  <a:gd name="connsiteX28" fmla="*/ 517713 w 1114279"/>
                  <a:gd name="connsiteY28" fmla="*/ 686803 h 867276"/>
                  <a:gd name="connsiteX29" fmla="*/ 452542 w 1114279"/>
                  <a:gd name="connsiteY29" fmla="*/ 711868 h 867276"/>
                  <a:gd name="connsiteX30" fmla="*/ 387371 w 1114279"/>
                  <a:gd name="connsiteY30" fmla="*/ 701842 h 867276"/>
                  <a:gd name="connsiteX31" fmla="*/ 387371 w 1114279"/>
                  <a:gd name="connsiteY31" fmla="*/ 671763 h 867276"/>
                  <a:gd name="connsiteX32" fmla="*/ 477608 w 1114279"/>
                  <a:gd name="connsiteY32" fmla="*/ 511342 h 867276"/>
                  <a:gd name="connsiteX33" fmla="*/ 392384 w 1114279"/>
                  <a:gd name="connsiteY33" fmla="*/ 441158 h 867276"/>
                  <a:gd name="connsiteX34" fmla="*/ 347266 w 1114279"/>
                  <a:gd name="connsiteY34" fmla="*/ 481263 h 867276"/>
                  <a:gd name="connsiteX35" fmla="*/ 312174 w 1114279"/>
                  <a:gd name="connsiteY35" fmla="*/ 421105 h 867276"/>
                  <a:gd name="connsiteX36" fmla="*/ 226950 w 1114279"/>
                  <a:gd name="connsiteY36" fmla="*/ 375987 h 867276"/>
                  <a:gd name="connsiteX37" fmla="*/ 206898 w 1114279"/>
                  <a:gd name="connsiteY37" fmla="*/ 315829 h 867276"/>
                  <a:gd name="connsiteX38" fmla="*/ 0 w 1114279"/>
                  <a:gd name="connsiteY38" fmla="*/ 180044 h 867276"/>
                  <a:gd name="connsiteX39" fmla="*/ 101621 w 1114279"/>
                  <a:gd name="connsiteY39" fmla="*/ 35092 h 867276"/>
                  <a:gd name="connsiteX40" fmla="*/ 231963 w 1114279"/>
                  <a:gd name="connsiteY40" fmla="*/ 0 h 867276"/>
                  <a:gd name="connsiteX0" fmla="*/ 231963 w 1114279"/>
                  <a:gd name="connsiteY0" fmla="*/ 0 h 867276"/>
                  <a:gd name="connsiteX1" fmla="*/ 307161 w 1114279"/>
                  <a:gd name="connsiteY1" fmla="*/ 25066 h 867276"/>
                  <a:gd name="connsiteX2" fmla="*/ 322200 w 1114279"/>
                  <a:gd name="connsiteY2" fmla="*/ 65171 h 867276"/>
                  <a:gd name="connsiteX3" fmla="*/ 282095 w 1114279"/>
                  <a:gd name="connsiteY3" fmla="*/ 80211 h 867276"/>
                  <a:gd name="connsiteX4" fmla="*/ 337240 w 1114279"/>
                  <a:gd name="connsiteY4" fmla="*/ 110289 h 867276"/>
                  <a:gd name="connsiteX5" fmla="*/ 387371 w 1114279"/>
                  <a:gd name="connsiteY5" fmla="*/ 120316 h 867276"/>
                  <a:gd name="connsiteX6" fmla="*/ 432490 w 1114279"/>
                  <a:gd name="connsiteY6" fmla="*/ 80211 h 867276"/>
                  <a:gd name="connsiteX7" fmla="*/ 502674 w 1114279"/>
                  <a:gd name="connsiteY7" fmla="*/ 100263 h 867276"/>
                  <a:gd name="connsiteX8" fmla="*/ 572858 w 1114279"/>
                  <a:gd name="connsiteY8" fmla="*/ 100263 h 867276"/>
                  <a:gd name="connsiteX9" fmla="*/ 648055 w 1114279"/>
                  <a:gd name="connsiteY9" fmla="*/ 185487 h 867276"/>
                  <a:gd name="connsiteX10" fmla="*/ 668108 w 1114279"/>
                  <a:gd name="connsiteY10" fmla="*/ 270711 h 867276"/>
                  <a:gd name="connsiteX11" fmla="*/ 733279 w 1114279"/>
                  <a:gd name="connsiteY11" fmla="*/ 275724 h 867276"/>
                  <a:gd name="connsiteX12" fmla="*/ 818503 w 1114279"/>
                  <a:gd name="connsiteY12" fmla="*/ 310816 h 867276"/>
                  <a:gd name="connsiteX13" fmla="*/ 868634 w 1114279"/>
                  <a:gd name="connsiteY13" fmla="*/ 310816 h 867276"/>
                  <a:gd name="connsiteX14" fmla="*/ 913753 w 1114279"/>
                  <a:gd name="connsiteY14" fmla="*/ 391026 h 867276"/>
                  <a:gd name="connsiteX15" fmla="*/ 958871 w 1114279"/>
                  <a:gd name="connsiteY15" fmla="*/ 360947 h 867276"/>
                  <a:gd name="connsiteX16" fmla="*/ 983937 w 1114279"/>
                  <a:gd name="connsiteY16" fmla="*/ 436145 h 867276"/>
                  <a:gd name="connsiteX17" fmla="*/ 1054121 w 1114279"/>
                  <a:gd name="connsiteY17" fmla="*/ 471237 h 867276"/>
                  <a:gd name="connsiteX18" fmla="*/ 1059134 w 1114279"/>
                  <a:gd name="connsiteY18" fmla="*/ 551447 h 867276"/>
                  <a:gd name="connsiteX19" fmla="*/ 1114279 w 1114279"/>
                  <a:gd name="connsiteY19" fmla="*/ 586539 h 867276"/>
                  <a:gd name="connsiteX20" fmla="*/ 973911 w 1114279"/>
                  <a:gd name="connsiteY20" fmla="*/ 807118 h 867276"/>
                  <a:gd name="connsiteX21" fmla="*/ 918766 w 1114279"/>
                  <a:gd name="connsiteY21" fmla="*/ 857250 h 867276"/>
                  <a:gd name="connsiteX22" fmla="*/ 878661 w 1114279"/>
                  <a:gd name="connsiteY22" fmla="*/ 822158 h 867276"/>
                  <a:gd name="connsiteX23" fmla="*/ 828529 w 1114279"/>
                  <a:gd name="connsiteY23" fmla="*/ 867276 h 867276"/>
                  <a:gd name="connsiteX24" fmla="*/ 788424 w 1114279"/>
                  <a:gd name="connsiteY24" fmla="*/ 817145 h 867276"/>
                  <a:gd name="connsiteX25" fmla="*/ 708213 w 1114279"/>
                  <a:gd name="connsiteY25" fmla="*/ 812132 h 867276"/>
                  <a:gd name="connsiteX26" fmla="*/ 663095 w 1114279"/>
                  <a:gd name="connsiteY26" fmla="*/ 782053 h 867276"/>
                  <a:gd name="connsiteX27" fmla="*/ 602937 w 1114279"/>
                  <a:gd name="connsiteY27" fmla="*/ 787066 h 867276"/>
                  <a:gd name="connsiteX28" fmla="*/ 517713 w 1114279"/>
                  <a:gd name="connsiteY28" fmla="*/ 686803 h 867276"/>
                  <a:gd name="connsiteX29" fmla="*/ 452542 w 1114279"/>
                  <a:gd name="connsiteY29" fmla="*/ 711868 h 867276"/>
                  <a:gd name="connsiteX30" fmla="*/ 387371 w 1114279"/>
                  <a:gd name="connsiteY30" fmla="*/ 701842 h 867276"/>
                  <a:gd name="connsiteX31" fmla="*/ 387371 w 1114279"/>
                  <a:gd name="connsiteY31" fmla="*/ 671763 h 867276"/>
                  <a:gd name="connsiteX32" fmla="*/ 477608 w 1114279"/>
                  <a:gd name="connsiteY32" fmla="*/ 511342 h 867276"/>
                  <a:gd name="connsiteX33" fmla="*/ 392384 w 1114279"/>
                  <a:gd name="connsiteY33" fmla="*/ 441158 h 867276"/>
                  <a:gd name="connsiteX34" fmla="*/ 347266 w 1114279"/>
                  <a:gd name="connsiteY34" fmla="*/ 481263 h 867276"/>
                  <a:gd name="connsiteX35" fmla="*/ 312174 w 1114279"/>
                  <a:gd name="connsiteY35" fmla="*/ 421105 h 867276"/>
                  <a:gd name="connsiteX36" fmla="*/ 226950 w 1114279"/>
                  <a:gd name="connsiteY36" fmla="*/ 375987 h 867276"/>
                  <a:gd name="connsiteX37" fmla="*/ 206898 w 1114279"/>
                  <a:gd name="connsiteY37" fmla="*/ 315829 h 867276"/>
                  <a:gd name="connsiteX38" fmla="*/ 98896 w 1114279"/>
                  <a:gd name="connsiteY38" fmla="*/ 244929 h 867276"/>
                  <a:gd name="connsiteX39" fmla="*/ 0 w 1114279"/>
                  <a:gd name="connsiteY39" fmla="*/ 180044 h 867276"/>
                  <a:gd name="connsiteX40" fmla="*/ 101621 w 1114279"/>
                  <a:gd name="connsiteY40" fmla="*/ 35092 h 867276"/>
                  <a:gd name="connsiteX41" fmla="*/ 231963 w 1114279"/>
                  <a:gd name="connsiteY41" fmla="*/ 0 h 867276"/>
                  <a:gd name="connsiteX0" fmla="*/ 224789 w 1107105"/>
                  <a:gd name="connsiteY0" fmla="*/ 0 h 867276"/>
                  <a:gd name="connsiteX1" fmla="*/ 299987 w 1107105"/>
                  <a:gd name="connsiteY1" fmla="*/ 25066 h 867276"/>
                  <a:gd name="connsiteX2" fmla="*/ 315026 w 1107105"/>
                  <a:gd name="connsiteY2" fmla="*/ 65171 h 867276"/>
                  <a:gd name="connsiteX3" fmla="*/ 274921 w 1107105"/>
                  <a:gd name="connsiteY3" fmla="*/ 80211 h 867276"/>
                  <a:gd name="connsiteX4" fmla="*/ 330066 w 1107105"/>
                  <a:gd name="connsiteY4" fmla="*/ 110289 h 867276"/>
                  <a:gd name="connsiteX5" fmla="*/ 380197 w 1107105"/>
                  <a:gd name="connsiteY5" fmla="*/ 120316 h 867276"/>
                  <a:gd name="connsiteX6" fmla="*/ 425316 w 1107105"/>
                  <a:gd name="connsiteY6" fmla="*/ 80211 h 867276"/>
                  <a:gd name="connsiteX7" fmla="*/ 495500 w 1107105"/>
                  <a:gd name="connsiteY7" fmla="*/ 100263 h 867276"/>
                  <a:gd name="connsiteX8" fmla="*/ 565684 w 1107105"/>
                  <a:gd name="connsiteY8" fmla="*/ 100263 h 867276"/>
                  <a:gd name="connsiteX9" fmla="*/ 640881 w 1107105"/>
                  <a:gd name="connsiteY9" fmla="*/ 185487 h 867276"/>
                  <a:gd name="connsiteX10" fmla="*/ 660934 w 1107105"/>
                  <a:gd name="connsiteY10" fmla="*/ 270711 h 867276"/>
                  <a:gd name="connsiteX11" fmla="*/ 726105 w 1107105"/>
                  <a:gd name="connsiteY11" fmla="*/ 275724 h 867276"/>
                  <a:gd name="connsiteX12" fmla="*/ 811329 w 1107105"/>
                  <a:gd name="connsiteY12" fmla="*/ 310816 h 867276"/>
                  <a:gd name="connsiteX13" fmla="*/ 861460 w 1107105"/>
                  <a:gd name="connsiteY13" fmla="*/ 310816 h 867276"/>
                  <a:gd name="connsiteX14" fmla="*/ 906579 w 1107105"/>
                  <a:gd name="connsiteY14" fmla="*/ 391026 h 867276"/>
                  <a:gd name="connsiteX15" fmla="*/ 951697 w 1107105"/>
                  <a:gd name="connsiteY15" fmla="*/ 360947 h 867276"/>
                  <a:gd name="connsiteX16" fmla="*/ 976763 w 1107105"/>
                  <a:gd name="connsiteY16" fmla="*/ 436145 h 867276"/>
                  <a:gd name="connsiteX17" fmla="*/ 1046947 w 1107105"/>
                  <a:gd name="connsiteY17" fmla="*/ 471237 h 867276"/>
                  <a:gd name="connsiteX18" fmla="*/ 1051960 w 1107105"/>
                  <a:gd name="connsiteY18" fmla="*/ 551447 h 867276"/>
                  <a:gd name="connsiteX19" fmla="*/ 1107105 w 1107105"/>
                  <a:gd name="connsiteY19" fmla="*/ 586539 h 867276"/>
                  <a:gd name="connsiteX20" fmla="*/ 966737 w 1107105"/>
                  <a:gd name="connsiteY20" fmla="*/ 807118 h 867276"/>
                  <a:gd name="connsiteX21" fmla="*/ 911592 w 1107105"/>
                  <a:gd name="connsiteY21" fmla="*/ 857250 h 867276"/>
                  <a:gd name="connsiteX22" fmla="*/ 871487 w 1107105"/>
                  <a:gd name="connsiteY22" fmla="*/ 822158 h 867276"/>
                  <a:gd name="connsiteX23" fmla="*/ 821355 w 1107105"/>
                  <a:gd name="connsiteY23" fmla="*/ 867276 h 867276"/>
                  <a:gd name="connsiteX24" fmla="*/ 781250 w 1107105"/>
                  <a:gd name="connsiteY24" fmla="*/ 817145 h 867276"/>
                  <a:gd name="connsiteX25" fmla="*/ 701039 w 1107105"/>
                  <a:gd name="connsiteY25" fmla="*/ 812132 h 867276"/>
                  <a:gd name="connsiteX26" fmla="*/ 655921 w 1107105"/>
                  <a:gd name="connsiteY26" fmla="*/ 782053 h 867276"/>
                  <a:gd name="connsiteX27" fmla="*/ 595763 w 1107105"/>
                  <a:gd name="connsiteY27" fmla="*/ 787066 h 867276"/>
                  <a:gd name="connsiteX28" fmla="*/ 510539 w 1107105"/>
                  <a:gd name="connsiteY28" fmla="*/ 686803 h 867276"/>
                  <a:gd name="connsiteX29" fmla="*/ 445368 w 1107105"/>
                  <a:gd name="connsiteY29" fmla="*/ 711868 h 867276"/>
                  <a:gd name="connsiteX30" fmla="*/ 380197 w 1107105"/>
                  <a:gd name="connsiteY30" fmla="*/ 701842 h 867276"/>
                  <a:gd name="connsiteX31" fmla="*/ 380197 w 1107105"/>
                  <a:gd name="connsiteY31" fmla="*/ 671763 h 867276"/>
                  <a:gd name="connsiteX32" fmla="*/ 470434 w 1107105"/>
                  <a:gd name="connsiteY32" fmla="*/ 511342 h 867276"/>
                  <a:gd name="connsiteX33" fmla="*/ 385210 w 1107105"/>
                  <a:gd name="connsiteY33" fmla="*/ 441158 h 867276"/>
                  <a:gd name="connsiteX34" fmla="*/ 340092 w 1107105"/>
                  <a:gd name="connsiteY34" fmla="*/ 481263 h 867276"/>
                  <a:gd name="connsiteX35" fmla="*/ 305000 w 1107105"/>
                  <a:gd name="connsiteY35" fmla="*/ 421105 h 867276"/>
                  <a:gd name="connsiteX36" fmla="*/ 219776 w 1107105"/>
                  <a:gd name="connsiteY36" fmla="*/ 375987 h 867276"/>
                  <a:gd name="connsiteX37" fmla="*/ 199724 w 1107105"/>
                  <a:gd name="connsiteY37" fmla="*/ 315829 h 867276"/>
                  <a:gd name="connsiteX38" fmla="*/ 91722 w 1107105"/>
                  <a:gd name="connsiteY38" fmla="*/ 244929 h 867276"/>
                  <a:gd name="connsiteX39" fmla="*/ 0 w 1107105"/>
                  <a:gd name="connsiteY39" fmla="*/ 172901 h 867276"/>
                  <a:gd name="connsiteX40" fmla="*/ 94447 w 1107105"/>
                  <a:gd name="connsiteY40" fmla="*/ 35092 h 867276"/>
                  <a:gd name="connsiteX41" fmla="*/ 224789 w 1107105"/>
                  <a:gd name="connsiteY41" fmla="*/ 0 h 867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107105" h="867276">
                    <a:moveTo>
                      <a:pt x="224789" y="0"/>
                    </a:moveTo>
                    <a:lnTo>
                      <a:pt x="299987" y="25066"/>
                    </a:lnTo>
                    <a:lnTo>
                      <a:pt x="315026" y="65171"/>
                    </a:lnTo>
                    <a:lnTo>
                      <a:pt x="274921" y="80211"/>
                    </a:lnTo>
                    <a:lnTo>
                      <a:pt x="330066" y="110289"/>
                    </a:lnTo>
                    <a:lnTo>
                      <a:pt x="380197" y="120316"/>
                    </a:lnTo>
                    <a:lnTo>
                      <a:pt x="425316" y="80211"/>
                    </a:lnTo>
                    <a:lnTo>
                      <a:pt x="495500" y="100263"/>
                    </a:lnTo>
                    <a:lnTo>
                      <a:pt x="565684" y="100263"/>
                    </a:lnTo>
                    <a:lnTo>
                      <a:pt x="640881" y="185487"/>
                    </a:lnTo>
                    <a:lnTo>
                      <a:pt x="660934" y="270711"/>
                    </a:lnTo>
                    <a:lnTo>
                      <a:pt x="726105" y="275724"/>
                    </a:lnTo>
                    <a:lnTo>
                      <a:pt x="811329" y="310816"/>
                    </a:lnTo>
                    <a:lnTo>
                      <a:pt x="861460" y="310816"/>
                    </a:lnTo>
                    <a:lnTo>
                      <a:pt x="906579" y="391026"/>
                    </a:lnTo>
                    <a:lnTo>
                      <a:pt x="951697" y="360947"/>
                    </a:lnTo>
                    <a:lnTo>
                      <a:pt x="976763" y="436145"/>
                    </a:lnTo>
                    <a:lnTo>
                      <a:pt x="1046947" y="471237"/>
                    </a:lnTo>
                    <a:lnTo>
                      <a:pt x="1051960" y="551447"/>
                    </a:lnTo>
                    <a:lnTo>
                      <a:pt x="1107105" y="586539"/>
                    </a:lnTo>
                    <a:lnTo>
                      <a:pt x="966737" y="807118"/>
                    </a:lnTo>
                    <a:lnTo>
                      <a:pt x="911592" y="857250"/>
                    </a:lnTo>
                    <a:lnTo>
                      <a:pt x="871487" y="822158"/>
                    </a:lnTo>
                    <a:lnTo>
                      <a:pt x="821355" y="867276"/>
                    </a:lnTo>
                    <a:lnTo>
                      <a:pt x="781250" y="817145"/>
                    </a:lnTo>
                    <a:lnTo>
                      <a:pt x="701039" y="812132"/>
                    </a:lnTo>
                    <a:lnTo>
                      <a:pt x="655921" y="782053"/>
                    </a:lnTo>
                    <a:lnTo>
                      <a:pt x="595763" y="787066"/>
                    </a:lnTo>
                    <a:lnTo>
                      <a:pt x="510539" y="686803"/>
                    </a:lnTo>
                    <a:lnTo>
                      <a:pt x="445368" y="711868"/>
                    </a:lnTo>
                    <a:lnTo>
                      <a:pt x="380197" y="701842"/>
                    </a:lnTo>
                    <a:lnTo>
                      <a:pt x="380197" y="671763"/>
                    </a:lnTo>
                    <a:lnTo>
                      <a:pt x="470434" y="511342"/>
                    </a:lnTo>
                    <a:lnTo>
                      <a:pt x="385210" y="441158"/>
                    </a:lnTo>
                    <a:lnTo>
                      <a:pt x="340092" y="481263"/>
                    </a:lnTo>
                    <a:lnTo>
                      <a:pt x="305000" y="421105"/>
                    </a:lnTo>
                    <a:lnTo>
                      <a:pt x="219776" y="375987"/>
                    </a:lnTo>
                    <a:lnTo>
                      <a:pt x="199724" y="315829"/>
                    </a:lnTo>
                    <a:lnTo>
                      <a:pt x="91722" y="244929"/>
                    </a:lnTo>
                    <a:lnTo>
                      <a:pt x="0" y="172901"/>
                    </a:lnTo>
                    <a:lnTo>
                      <a:pt x="94447" y="35092"/>
                    </a:lnTo>
                    <a:lnTo>
                      <a:pt x="224789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2" name="Sisačko_moslavačka_županija"/>
              <p:cNvSpPr/>
              <p:nvPr/>
            </p:nvSpPr>
            <p:spPr>
              <a:xfrm>
                <a:off x="2688474" y="1478478"/>
                <a:ext cx="1639737" cy="1114777"/>
              </a:xfrm>
              <a:custGeom>
                <a:avLst/>
                <a:gdLst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16528 w 1649186"/>
                  <a:gd name="connsiteY10" fmla="*/ 522514 h 1115785"/>
                  <a:gd name="connsiteX11" fmla="*/ 1649186 w 1649186"/>
                  <a:gd name="connsiteY11" fmla="*/ 533400 h 1115785"/>
                  <a:gd name="connsiteX12" fmla="*/ 1649186 w 1649186"/>
                  <a:gd name="connsiteY12" fmla="*/ 609600 h 1115785"/>
                  <a:gd name="connsiteX13" fmla="*/ 1529443 w 1649186"/>
                  <a:gd name="connsiteY13" fmla="*/ 713014 h 1115785"/>
                  <a:gd name="connsiteX14" fmla="*/ 1589314 w 1649186"/>
                  <a:gd name="connsiteY14" fmla="*/ 821871 h 1115785"/>
                  <a:gd name="connsiteX15" fmla="*/ 1496786 w 1649186"/>
                  <a:gd name="connsiteY15" fmla="*/ 772885 h 1115785"/>
                  <a:gd name="connsiteX16" fmla="*/ 1464128 w 1649186"/>
                  <a:gd name="connsiteY16" fmla="*/ 718457 h 1115785"/>
                  <a:gd name="connsiteX17" fmla="*/ 1366157 w 1649186"/>
                  <a:gd name="connsiteY17" fmla="*/ 718457 h 1115785"/>
                  <a:gd name="connsiteX18" fmla="*/ 1371600 w 1649186"/>
                  <a:gd name="connsiteY18" fmla="*/ 685800 h 1115785"/>
                  <a:gd name="connsiteX19" fmla="*/ 1349828 w 1649186"/>
                  <a:gd name="connsiteY19" fmla="*/ 647700 h 1115785"/>
                  <a:gd name="connsiteX20" fmla="*/ 1251857 w 1649186"/>
                  <a:gd name="connsiteY20" fmla="*/ 745671 h 1115785"/>
                  <a:gd name="connsiteX21" fmla="*/ 1208314 w 1649186"/>
                  <a:gd name="connsiteY21" fmla="*/ 800100 h 1115785"/>
                  <a:gd name="connsiteX22" fmla="*/ 1110343 w 1649186"/>
                  <a:gd name="connsiteY22" fmla="*/ 772885 h 1115785"/>
                  <a:gd name="connsiteX23" fmla="*/ 1055914 w 1649186"/>
                  <a:gd name="connsiteY23" fmla="*/ 805542 h 1115785"/>
                  <a:gd name="connsiteX24" fmla="*/ 957943 w 1649186"/>
                  <a:gd name="connsiteY24" fmla="*/ 729342 h 1115785"/>
                  <a:gd name="connsiteX25" fmla="*/ 892628 w 1649186"/>
                  <a:gd name="connsiteY25" fmla="*/ 751114 h 1115785"/>
                  <a:gd name="connsiteX26" fmla="*/ 870857 w 1649186"/>
                  <a:gd name="connsiteY26" fmla="*/ 734785 h 1115785"/>
                  <a:gd name="connsiteX27" fmla="*/ 783771 w 1649186"/>
                  <a:gd name="connsiteY27" fmla="*/ 870857 h 1115785"/>
                  <a:gd name="connsiteX28" fmla="*/ 723900 w 1649186"/>
                  <a:gd name="connsiteY28" fmla="*/ 908957 h 1115785"/>
                  <a:gd name="connsiteX29" fmla="*/ 696686 w 1649186"/>
                  <a:gd name="connsiteY29" fmla="*/ 1012371 h 1115785"/>
                  <a:gd name="connsiteX30" fmla="*/ 669471 w 1649186"/>
                  <a:gd name="connsiteY30" fmla="*/ 1034142 h 1115785"/>
                  <a:gd name="connsiteX31" fmla="*/ 669471 w 1649186"/>
                  <a:gd name="connsiteY31" fmla="*/ 1099457 h 1115785"/>
                  <a:gd name="connsiteX32" fmla="*/ 598714 w 1649186"/>
                  <a:gd name="connsiteY32" fmla="*/ 1115785 h 1115785"/>
                  <a:gd name="connsiteX33" fmla="*/ 555171 w 1649186"/>
                  <a:gd name="connsiteY33" fmla="*/ 1072242 h 1115785"/>
                  <a:gd name="connsiteX34" fmla="*/ 506186 w 1649186"/>
                  <a:gd name="connsiteY34" fmla="*/ 1066800 h 1115785"/>
                  <a:gd name="connsiteX35" fmla="*/ 462643 w 1649186"/>
                  <a:gd name="connsiteY35" fmla="*/ 1023257 h 1115785"/>
                  <a:gd name="connsiteX36" fmla="*/ 408214 w 1649186"/>
                  <a:gd name="connsiteY36" fmla="*/ 947057 h 1115785"/>
                  <a:gd name="connsiteX37" fmla="*/ 375557 w 1649186"/>
                  <a:gd name="connsiteY37" fmla="*/ 947057 h 1115785"/>
                  <a:gd name="connsiteX38" fmla="*/ 342900 w 1649186"/>
                  <a:gd name="connsiteY38" fmla="*/ 870857 h 1115785"/>
                  <a:gd name="connsiteX39" fmla="*/ 283028 w 1649186"/>
                  <a:gd name="connsiteY39" fmla="*/ 805542 h 1115785"/>
                  <a:gd name="connsiteX40" fmla="*/ 272143 w 1649186"/>
                  <a:gd name="connsiteY40" fmla="*/ 740228 h 1115785"/>
                  <a:gd name="connsiteX41" fmla="*/ 228600 w 1649186"/>
                  <a:gd name="connsiteY41" fmla="*/ 723900 h 1115785"/>
                  <a:gd name="connsiteX42" fmla="*/ 179614 w 1649186"/>
                  <a:gd name="connsiteY42" fmla="*/ 756557 h 1115785"/>
                  <a:gd name="connsiteX43" fmla="*/ 152400 w 1649186"/>
                  <a:gd name="connsiteY43" fmla="*/ 723900 h 1115785"/>
                  <a:gd name="connsiteX44" fmla="*/ 70757 w 1649186"/>
                  <a:gd name="connsiteY44" fmla="*/ 729342 h 1115785"/>
                  <a:gd name="connsiteX45" fmla="*/ 21771 w 1649186"/>
                  <a:gd name="connsiteY45" fmla="*/ 669471 h 1115785"/>
                  <a:gd name="connsiteX46" fmla="*/ 48986 w 1649186"/>
                  <a:gd name="connsiteY46" fmla="*/ 587828 h 1115785"/>
                  <a:gd name="connsiteX47" fmla="*/ 0 w 1649186"/>
                  <a:gd name="connsiteY47" fmla="*/ 527957 h 1115785"/>
                  <a:gd name="connsiteX48" fmla="*/ 21771 w 1649186"/>
                  <a:gd name="connsiteY48" fmla="*/ 489857 h 1115785"/>
                  <a:gd name="connsiteX49" fmla="*/ 54428 w 1649186"/>
                  <a:gd name="connsiteY49" fmla="*/ 511628 h 1115785"/>
                  <a:gd name="connsiteX50" fmla="*/ 87086 w 1649186"/>
                  <a:gd name="connsiteY50" fmla="*/ 391885 h 1115785"/>
                  <a:gd name="connsiteX51" fmla="*/ 65314 w 1649186"/>
                  <a:gd name="connsiteY51" fmla="*/ 353785 h 1115785"/>
                  <a:gd name="connsiteX52" fmla="*/ 87086 w 1649186"/>
                  <a:gd name="connsiteY52" fmla="*/ 293914 h 1115785"/>
                  <a:gd name="connsiteX53" fmla="*/ 174171 w 1649186"/>
                  <a:gd name="connsiteY53" fmla="*/ 321128 h 1115785"/>
                  <a:gd name="connsiteX54" fmla="*/ 234043 w 1649186"/>
                  <a:gd name="connsiteY54" fmla="*/ 342900 h 1115785"/>
                  <a:gd name="connsiteX55" fmla="*/ 304800 w 1649186"/>
                  <a:gd name="connsiteY55" fmla="*/ 288471 h 1115785"/>
                  <a:gd name="connsiteX56" fmla="*/ 337457 w 1649186"/>
                  <a:gd name="connsiteY56" fmla="*/ 321128 h 1115785"/>
                  <a:gd name="connsiteX57" fmla="*/ 364671 w 1649186"/>
                  <a:gd name="connsiteY57" fmla="*/ 250371 h 1115785"/>
                  <a:gd name="connsiteX58" fmla="*/ 386443 w 1649186"/>
                  <a:gd name="connsiteY58" fmla="*/ 239485 h 1115785"/>
                  <a:gd name="connsiteX59" fmla="*/ 342900 w 1649186"/>
                  <a:gd name="connsiteY59" fmla="*/ 179614 h 1115785"/>
                  <a:gd name="connsiteX60" fmla="*/ 451757 w 1649186"/>
                  <a:gd name="connsiteY60" fmla="*/ 38100 h 1115785"/>
                  <a:gd name="connsiteX61" fmla="*/ 571500 w 1649186"/>
                  <a:gd name="connsiteY61" fmla="*/ 103414 h 1115785"/>
                  <a:gd name="connsiteX62" fmla="*/ 653143 w 1649186"/>
                  <a:gd name="connsiteY62" fmla="*/ 27214 h 1115785"/>
                  <a:gd name="connsiteX63" fmla="*/ 756557 w 1649186"/>
                  <a:gd name="connsiteY63" fmla="*/ 76200 h 1115785"/>
                  <a:gd name="connsiteX64" fmla="*/ 762000 w 1649186"/>
                  <a:gd name="connsiteY64" fmla="*/ 125185 h 1115785"/>
                  <a:gd name="connsiteX65" fmla="*/ 821871 w 1649186"/>
                  <a:gd name="connsiteY65" fmla="*/ 130628 h 1115785"/>
                  <a:gd name="connsiteX66" fmla="*/ 914400 w 1649186"/>
                  <a:gd name="connsiteY66" fmla="*/ 59871 h 1115785"/>
                  <a:gd name="connsiteX67" fmla="*/ 957943 w 1649186"/>
                  <a:gd name="connsiteY67" fmla="*/ 59871 h 1115785"/>
                  <a:gd name="connsiteX68" fmla="*/ 963386 w 1649186"/>
                  <a:gd name="connsiteY68" fmla="*/ 5442 h 1115785"/>
                  <a:gd name="connsiteX69" fmla="*/ 1094014 w 1649186"/>
                  <a:gd name="connsiteY69" fmla="*/ 0 h 1115785"/>
                  <a:gd name="connsiteX70" fmla="*/ 1148443 w 1649186"/>
                  <a:gd name="connsiteY70" fmla="*/ 70757 h 1115785"/>
                  <a:gd name="connsiteX71" fmla="*/ 1181100 w 1649186"/>
                  <a:gd name="connsiteY71" fmla="*/ 65314 h 1115785"/>
                  <a:gd name="connsiteX72" fmla="*/ 1257300 w 1649186"/>
                  <a:gd name="connsiteY72" fmla="*/ 234042 h 1115785"/>
                  <a:gd name="connsiteX73" fmla="*/ 1338943 w 1649186"/>
                  <a:gd name="connsiteY73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16528 w 1649186"/>
                  <a:gd name="connsiteY10" fmla="*/ 522514 h 1115785"/>
                  <a:gd name="connsiteX11" fmla="*/ 1649186 w 1649186"/>
                  <a:gd name="connsiteY11" fmla="*/ 533400 h 1115785"/>
                  <a:gd name="connsiteX12" fmla="*/ 1649186 w 1649186"/>
                  <a:gd name="connsiteY12" fmla="*/ 609600 h 1115785"/>
                  <a:gd name="connsiteX13" fmla="*/ 1529443 w 1649186"/>
                  <a:gd name="connsiteY13" fmla="*/ 713014 h 1115785"/>
                  <a:gd name="connsiteX14" fmla="*/ 1589314 w 1649186"/>
                  <a:gd name="connsiteY14" fmla="*/ 821871 h 1115785"/>
                  <a:gd name="connsiteX15" fmla="*/ 1496786 w 1649186"/>
                  <a:gd name="connsiteY15" fmla="*/ 772885 h 1115785"/>
                  <a:gd name="connsiteX16" fmla="*/ 1464128 w 1649186"/>
                  <a:gd name="connsiteY16" fmla="*/ 718457 h 1115785"/>
                  <a:gd name="connsiteX17" fmla="*/ 1366157 w 1649186"/>
                  <a:gd name="connsiteY17" fmla="*/ 718457 h 1115785"/>
                  <a:gd name="connsiteX18" fmla="*/ 1371600 w 1649186"/>
                  <a:gd name="connsiteY18" fmla="*/ 685800 h 1115785"/>
                  <a:gd name="connsiteX19" fmla="*/ 1349828 w 1649186"/>
                  <a:gd name="connsiteY19" fmla="*/ 647700 h 1115785"/>
                  <a:gd name="connsiteX20" fmla="*/ 1251857 w 1649186"/>
                  <a:gd name="connsiteY20" fmla="*/ 745671 h 1115785"/>
                  <a:gd name="connsiteX21" fmla="*/ 1208314 w 1649186"/>
                  <a:gd name="connsiteY21" fmla="*/ 800100 h 1115785"/>
                  <a:gd name="connsiteX22" fmla="*/ 1110343 w 1649186"/>
                  <a:gd name="connsiteY22" fmla="*/ 772885 h 1115785"/>
                  <a:gd name="connsiteX23" fmla="*/ 1055914 w 1649186"/>
                  <a:gd name="connsiteY23" fmla="*/ 805542 h 1115785"/>
                  <a:gd name="connsiteX24" fmla="*/ 957943 w 1649186"/>
                  <a:gd name="connsiteY24" fmla="*/ 729342 h 1115785"/>
                  <a:gd name="connsiteX25" fmla="*/ 892628 w 1649186"/>
                  <a:gd name="connsiteY25" fmla="*/ 751114 h 1115785"/>
                  <a:gd name="connsiteX26" fmla="*/ 870857 w 1649186"/>
                  <a:gd name="connsiteY26" fmla="*/ 734785 h 1115785"/>
                  <a:gd name="connsiteX27" fmla="*/ 783771 w 1649186"/>
                  <a:gd name="connsiteY27" fmla="*/ 870857 h 1115785"/>
                  <a:gd name="connsiteX28" fmla="*/ 723900 w 1649186"/>
                  <a:gd name="connsiteY28" fmla="*/ 908957 h 1115785"/>
                  <a:gd name="connsiteX29" fmla="*/ 696686 w 1649186"/>
                  <a:gd name="connsiteY29" fmla="*/ 1012371 h 1115785"/>
                  <a:gd name="connsiteX30" fmla="*/ 669471 w 1649186"/>
                  <a:gd name="connsiteY30" fmla="*/ 1034142 h 1115785"/>
                  <a:gd name="connsiteX31" fmla="*/ 669471 w 1649186"/>
                  <a:gd name="connsiteY31" fmla="*/ 1099457 h 1115785"/>
                  <a:gd name="connsiteX32" fmla="*/ 598714 w 1649186"/>
                  <a:gd name="connsiteY32" fmla="*/ 1115785 h 1115785"/>
                  <a:gd name="connsiteX33" fmla="*/ 555171 w 1649186"/>
                  <a:gd name="connsiteY33" fmla="*/ 1072242 h 1115785"/>
                  <a:gd name="connsiteX34" fmla="*/ 506186 w 1649186"/>
                  <a:gd name="connsiteY34" fmla="*/ 1066800 h 1115785"/>
                  <a:gd name="connsiteX35" fmla="*/ 462643 w 1649186"/>
                  <a:gd name="connsiteY35" fmla="*/ 1023257 h 1115785"/>
                  <a:gd name="connsiteX36" fmla="*/ 408214 w 1649186"/>
                  <a:gd name="connsiteY36" fmla="*/ 947057 h 1115785"/>
                  <a:gd name="connsiteX37" fmla="*/ 375557 w 1649186"/>
                  <a:gd name="connsiteY37" fmla="*/ 947057 h 1115785"/>
                  <a:gd name="connsiteX38" fmla="*/ 342900 w 1649186"/>
                  <a:gd name="connsiteY38" fmla="*/ 870857 h 1115785"/>
                  <a:gd name="connsiteX39" fmla="*/ 283028 w 1649186"/>
                  <a:gd name="connsiteY39" fmla="*/ 805542 h 1115785"/>
                  <a:gd name="connsiteX40" fmla="*/ 272143 w 1649186"/>
                  <a:gd name="connsiteY40" fmla="*/ 740228 h 1115785"/>
                  <a:gd name="connsiteX41" fmla="*/ 228600 w 1649186"/>
                  <a:gd name="connsiteY41" fmla="*/ 723900 h 1115785"/>
                  <a:gd name="connsiteX42" fmla="*/ 179614 w 1649186"/>
                  <a:gd name="connsiteY42" fmla="*/ 756557 h 1115785"/>
                  <a:gd name="connsiteX43" fmla="*/ 152400 w 1649186"/>
                  <a:gd name="connsiteY43" fmla="*/ 723900 h 1115785"/>
                  <a:gd name="connsiteX44" fmla="*/ 70757 w 1649186"/>
                  <a:gd name="connsiteY44" fmla="*/ 729342 h 1115785"/>
                  <a:gd name="connsiteX45" fmla="*/ 21771 w 1649186"/>
                  <a:gd name="connsiteY45" fmla="*/ 669471 h 1115785"/>
                  <a:gd name="connsiteX46" fmla="*/ 48986 w 1649186"/>
                  <a:gd name="connsiteY46" fmla="*/ 587828 h 1115785"/>
                  <a:gd name="connsiteX47" fmla="*/ 0 w 1649186"/>
                  <a:gd name="connsiteY47" fmla="*/ 527957 h 1115785"/>
                  <a:gd name="connsiteX48" fmla="*/ 21771 w 1649186"/>
                  <a:gd name="connsiteY48" fmla="*/ 489857 h 1115785"/>
                  <a:gd name="connsiteX49" fmla="*/ 54428 w 1649186"/>
                  <a:gd name="connsiteY49" fmla="*/ 511628 h 1115785"/>
                  <a:gd name="connsiteX50" fmla="*/ 87086 w 1649186"/>
                  <a:gd name="connsiteY50" fmla="*/ 391885 h 1115785"/>
                  <a:gd name="connsiteX51" fmla="*/ 65314 w 1649186"/>
                  <a:gd name="connsiteY51" fmla="*/ 353785 h 1115785"/>
                  <a:gd name="connsiteX52" fmla="*/ 87086 w 1649186"/>
                  <a:gd name="connsiteY52" fmla="*/ 293914 h 1115785"/>
                  <a:gd name="connsiteX53" fmla="*/ 174171 w 1649186"/>
                  <a:gd name="connsiteY53" fmla="*/ 321128 h 1115785"/>
                  <a:gd name="connsiteX54" fmla="*/ 234043 w 1649186"/>
                  <a:gd name="connsiteY54" fmla="*/ 342900 h 1115785"/>
                  <a:gd name="connsiteX55" fmla="*/ 304800 w 1649186"/>
                  <a:gd name="connsiteY55" fmla="*/ 288471 h 1115785"/>
                  <a:gd name="connsiteX56" fmla="*/ 337457 w 1649186"/>
                  <a:gd name="connsiteY56" fmla="*/ 321128 h 1115785"/>
                  <a:gd name="connsiteX57" fmla="*/ 364671 w 1649186"/>
                  <a:gd name="connsiteY57" fmla="*/ 250371 h 1115785"/>
                  <a:gd name="connsiteX58" fmla="*/ 386443 w 1649186"/>
                  <a:gd name="connsiteY58" fmla="*/ 239485 h 1115785"/>
                  <a:gd name="connsiteX59" fmla="*/ 342900 w 1649186"/>
                  <a:gd name="connsiteY59" fmla="*/ 179614 h 1115785"/>
                  <a:gd name="connsiteX60" fmla="*/ 451757 w 1649186"/>
                  <a:gd name="connsiteY60" fmla="*/ 38100 h 1115785"/>
                  <a:gd name="connsiteX61" fmla="*/ 571500 w 1649186"/>
                  <a:gd name="connsiteY61" fmla="*/ 103414 h 1115785"/>
                  <a:gd name="connsiteX62" fmla="*/ 653143 w 1649186"/>
                  <a:gd name="connsiteY62" fmla="*/ 27214 h 1115785"/>
                  <a:gd name="connsiteX63" fmla="*/ 773189 w 1649186"/>
                  <a:gd name="connsiteY63" fmla="*/ 69057 h 1115785"/>
                  <a:gd name="connsiteX64" fmla="*/ 762000 w 1649186"/>
                  <a:gd name="connsiteY64" fmla="*/ 125185 h 1115785"/>
                  <a:gd name="connsiteX65" fmla="*/ 821871 w 1649186"/>
                  <a:gd name="connsiteY65" fmla="*/ 130628 h 1115785"/>
                  <a:gd name="connsiteX66" fmla="*/ 914400 w 1649186"/>
                  <a:gd name="connsiteY66" fmla="*/ 59871 h 1115785"/>
                  <a:gd name="connsiteX67" fmla="*/ 957943 w 1649186"/>
                  <a:gd name="connsiteY67" fmla="*/ 59871 h 1115785"/>
                  <a:gd name="connsiteX68" fmla="*/ 963386 w 1649186"/>
                  <a:gd name="connsiteY68" fmla="*/ 5442 h 1115785"/>
                  <a:gd name="connsiteX69" fmla="*/ 1094014 w 1649186"/>
                  <a:gd name="connsiteY69" fmla="*/ 0 h 1115785"/>
                  <a:gd name="connsiteX70" fmla="*/ 1148443 w 1649186"/>
                  <a:gd name="connsiteY70" fmla="*/ 70757 h 1115785"/>
                  <a:gd name="connsiteX71" fmla="*/ 1181100 w 1649186"/>
                  <a:gd name="connsiteY71" fmla="*/ 65314 h 1115785"/>
                  <a:gd name="connsiteX72" fmla="*/ 1257300 w 1649186"/>
                  <a:gd name="connsiteY72" fmla="*/ 234042 h 1115785"/>
                  <a:gd name="connsiteX73" fmla="*/ 1338943 w 1649186"/>
                  <a:gd name="connsiteY73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16528 w 1649186"/>
                  <a:gd name="connsiteY10" fmla="*/ 522514 h 1115785"/>
                  <a:gd name="connsiteX11" fmla="*/ 1649186 w 1649186"/>
                  <a:gd name="connsiteY11" fmla="*/ 533400 h 1115785"/>
                  <a:gd name="connsiteX12" fmla="*/ 1649186 w 1649186"/>
                  <a:gd name="connsiteY12" fmla="*/ 609600 h 1115785"/>
                  <a:gd name="connsiteX13" fmla="*/ 1529443 w 1649186"/>
                  <a:gd name="connsiteY13" fmla="*/ 713014 h 1115785"/>
                  <a:gd name="connsiteX14" fmla="*/ 1589314 w 1649186"/>
                  <a:gd name="connsiteY14" fmla="*/ 821871 h 1115785"/>
                  <a:gd name="connsiteX15" fmla="*/ 1496786 w 1649186"/>
                  <a:gd name="connsiteY15" fmla="*/ 772885 h 1115785"/>
                  <a:gd name="connsiteX16" fmla="*/ 1464128 w 1649186"/>
                  <a:gd name="connsiteY16" fmla="*/ 718457 h 1115785"/>
                  <a:gd name="connsiteX17" fmla="*/ 1366157 w 1649186"/>
                  <a:gd name="connsiteY17" fmla="*/ 718457 h 1115785"/>
                  <a:gd name="connsiteX18" fmla="*/ 1371600 w 1649186"/>
                  <a:gd name="connsiteY18" fmla="*/ 685800 h 1115785"/>
                  <a:gd name="connsiteX19" fmla="*/ 1349828 w 1649186"/>
                  <a:gd name="connsiteY19" fmla="*/ 647700 h 1115785"/>
                  <a:gd name="connsiteX20" fmla="*/ 1251857 w 1649186"/>
                  <a:gd name="connsiteY20" fmla="*/ 745671 h 1115785"/>
                  <a:gd name="connsiteX21" fmla="*/ 1208314 w 1649186"/>
                  <a:gd name="connsiteY21" fmla="*/ 800100 h 1115785"/>
                  <a:gd name="connsiteX22" fmla="*/ 1110343 w 1649186"/>
                  <a:gd name="connsiteY22" fmla="*/ 772885 h 1115785"/>
                  <a:gd name="connsiteX23" fmla="*/ 1055914 w 1649186"/>
                  <a:gd name="connsiteY23" fmla="*/ 805542 h 1115785"/>
                  <a:gd name="connsiteX24" fmla="*/ 957943 w 1649186"/>
                  <a:gd name="connsiteY24" fmla="*/ 729342 h 1115785"/>
                  <a:gd name="connsiteX25" fmla="*/ 892628 w 1649186"/>
                  <a:gd name="connsiteY25" fmla="*/ 751114 h 1115785"/>
                  <a:gd name="connsiteX26" fmla="*/ 870857 w 1649186"/>
                  <a:gd name="connsiteY26" fmla="*/ 734785 h 1115785"/>
                  <a:gd name="connsiteX27" fmla="*/ 783771 w 1649186"/>
                  <a:gd name="connsiteY27" fmla="*/ 870857 h 1115785"/>
                  <a:gd name="connsiteX28" fmla="*/ 723900 w 1649186"/>
                  <a:gd name="connsiteY28" fmla="*/ 908957 h 1115785"/>
                  <a:gd name="connsiteX29" fmla="*/ 696686 w 1649186"/>
                  <a:gd name="connsiteY29" fmla="*/ 1012371 h 1115785"/>
                  <a:gd name="connsiteX30" fmla="*/ 669471 w 1649186"/>
                  <a:gd name="connsiteY30" fmla="*/ 1034142 h 1115785"/>
                  <a:gd name="connsiteX31" fmla="*/ 669471 w 1649186"/>
                  <a:gd name="connsiteY31" fmla="*/ 1099457 h 1115785"/>
                  <a:gd name="connsiteX32" fmla="*/ 598714 w 1649186"/>
                  <a:gd name="connsiteY32" fmla="*/ 1115785 h 1115785"/>
                  <a:gd name="connsiteX33" fmla="*/ 555171 w 1649186"/>
                  <a:gd name="connsiteY33" fmla="*/ 1072242 h 1115785"/>
                  <a:gd name="connsiteX34" fmla="*/ 506186 w 1649186"/>
                  <a:gd name="connsiteY34" fmla="*/ 1066800 h 1115785"/>
                  <a:gd name="connsiteX35" fmla="*/ 462643 w 1649186"/>
                  <a:gd name="connsiteY35" fmla="*/ 1023257 h 1115785"/>
                  <a:gd name="connsiteX36" fmla="*/ 408214 w 1649186"/>
                  <a:gd name="connsiteY36" fmla="*/ 947057 h 1115785"/>
                  <a:gd name="connsiteX37" fmla="*/ 375557 w 1649186"/>
                  <a:gd name="connsiteY37" fmla="*/ 947057 h 1115785"/>
                  <a:gd name="connsiteX38" fmla="*/ 342900 w 1649186"/>
                  <a:gd name="connsiteY38" fmla="*/ 870857 h 1115785"/>
                  <a:gd name="connsiteX39" fmla="*/ 283028 w 1649186"/>
                  <a:gd name="connsiteY39" fmla="*/ 805542 h 1115785"/>
                  <a:gd name="connsiteX40" fmla="*/ 272143 w 1649186"/>
                  <a:gd name="connsiteY40" fmla="*/ 740228 h 1115785"/>
                  <a:gd name="connsiteX41" fmla="*/ 228600 w 1649186"/>
                  <a:gd name="connsiteY41" fmla="*/ 723900 h 1115785"/>
                  <a:gd name="connsiteX42" fmla="*/ 179614 w 1649186"/>
                  <a:gd name="connsiteY42" fmla="*/ 756557 h 1115785"/>
                  <a:gd name="connsiteX43" fmla="*/ 152400 w 1649186"/>
                  <a:gd name="connsiteY43" fmla="*/ 723900 h 1115785"/>
                  <a:gd name="connsiteX44" fmla="*/ 70757 w 1649186"/>
                  <a:gd name="connsiteY44" fmla="*/ 729342 h 1115785"/>
                  <a:gd name="connsiteX45" fmla="*/ 21771 w 1649186"/>
                  <a:gd name="connsiteY45" fmla="*/ 669471 h 1115785"/>
                  <a:gd name="connsiteX46" fmla="*/ 48986 w 1649186"/>
                  <a:gd name="connsiteY46" fmla="*/ 587828 h 1115785"/>
                  <a:gd name="connsiteX47" fmla="*/ 0 w 1649186"/>
                  <a:gd name="connsiteY47" fmla="*/ 527957 h 1115785"/>
                  <a:gd name="connsiteX48" fmla="*/ 21771 w 1649186"/>
                  <a:gd name="connsiteY48" fmla="*/ 489857 h 1115785"/>
                  <a:gd name="connsiteX49" fmla="*/ 54428 w 1649186"/>
                  <a:gd name="connsiteY49" fmla="*/ 511628 h 1115785"/>
                  <a:gd name="connsiteX50" fmla="*/ 87086 w 1649186"/>
                  <a:gd name="connsiteY50" fmla="*/ 391885 h 1115785"/>
                  <a:gd name="connsiteX51" fmla="*/ 65314 w 1649186"/>
                  <a:gd name="connsiteY51" fmla="*/ 353785 h 1115785"/>
                  <a:gd name="connsiteX52" fmla="*/ 87086 w 1649186"/>
                  <a:gd name="connsiteY52" fmla="*/ 293914 h 1115785"/>
                  <a:gd name="connsiteX53" fmla="*/ 174171 w 1649186"/>
                  <a:gd name="connsiteY53" fmla="*/ 321128 h 1115785"/>
                  <a:gd name="connsiteX54" fmla="*/ 234043 w 1649186"/>
                  <a:gd name="connsiteY54" fmla="*/ 342900 h 1115785"/>
                  <a:gd name="connsiteX55" fmla="*/ 304800 w 1649186"/>
                  <a:gd name="connsiteY55" fmla="*/ 288471 h 1115785"/>
                  <a:gd name="connsiteX56" fmla="*/ 351714 w 1649186"/>
                  <a:gd name="connsiteY56" fmla="*/ 313984 h 1115785"/>
                  <a:gd name="connsiteX57" fmla="*/ 364671 w 1649186"/>
                  <a:gd name="connsiteY57" fmla="*/ 250371 h 1115785"/>
                  <a:gd name="connsiteX58" fmla="*/ 386443 w 1649186"/>
                  <a:gd name="connsiteY58" fmla="*/ 239485 h 1115785"/>
                  <a:gd name="connsiteX59" fmla="*/ 342900 w 1649186"/>
                  <a:gd name="connsiteY59" fmla="*/ 179614 h 1115785"/>
                  <a:gd name="connsiteX60" fmla="*/ 451757 w 1649186"/>
                  <a:gd name="connsiteY60" fmla="*/ 38100 h 1115785"/>
                  <a:gd name="connsiteX61" fmla="*/ 571500 w 1649186"/>
                  <a:gd name="connsiteY61" fmla="*/ 103414 h 1115785"/>
                  <a:gd name="connsiteX62" fmla="*/ 653143 w 1649186"/>
                  <a:gd name="connsiteY62" fmla="*/ 27214 h 1115785"/>
                  <a:gd name="connsiteX63" fmla="*/ 773189 w 1649186"/>
                  <a:gd name="connsiteY63" fmla="*/ 69057 h 1115785"/>
                  <a:gd name="connsiteX64" fmla="*/ 762000 w 1649186"/>
                  <a:gd name="connsiteY64" fmla="*/ 125185 h 1115785"/>
                  <a:gd name="connsiteX65" fmla="*/ 821871 w 1649186"/>
                  <a:gd name="connsiteY65" fmla="*/ 130628 h 1115785"/>
                  <a:gd name="connsiteX66" fmla="*/ 914400 w 1649186"/>
                  <a:gd name="connsiteY66" fmla="*/ 59871 h 1115785"/>
                  <a:gd name="connsiteX67" fmla="*/ 957943 w 1649186"/>
                  <a:gd name="connsiteY67" fmla="*/ 59871 h 1115785"/>
                  <a:gd name="connsiteX68" fmla="*/ 963386 w 1649186"/>
                  <a:gd name="connsiteY68" fmla="*/ 5442 h 1115785"/>
                  <a:gd name="connsiteX69" fmla="*/ 1094014 w 1649186"/>
                  <a:gd name="connsiteY69" fmla="*/ 0 h 1115785"/>
                  <a:gd name="connsiteX70" fmla="*/ 1148443 w 1649186"/>
                  <a:gd name="connsiteY70" fmla="*/ 70757 h 1115785"/>
                  <a:gd name="connsiteX71" fmla="*/ 1181100 w 1649186"/>
                  <a:gd name="connsiteY71" fmla="*/ 65314 h 1115785"/>
                  <a:gd name="connsiteX72" fmla="*/ 1257300 w 1649186"/>
                  <a:gd name="connsiteY72" fmla="*/ 234042 h 1115785"/>
                  <a:gd name="connsiteX73" fmla="*/ 1338943 w 1649186"/>
                  <a:gd name="connsiteY73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16528 w 1649186"/>
                  <a:gd name="connsiteY10" fmla="*/ 522514 h 1115785"/>
                  <a:gd name="connsiteX11" fmla="*/ 1649186 w 1649186"/>
                  <a:gd name="connsiteY11" fmla="*/ 533400 h 1115785"/>
                  <a:gd name="connsiteX12" fmla="*/ 1649186 w 1649186"/>
                  <a:gd name="connsiteY12" fmla="*/ 609600 h 1115785"/>
                  <a:gd name="connsiteX13" fmla="*/ 1529443 w 1649186"/>
                  <a:gd name="connsiteY13" fmla="*/ 713014 h 1115785"/>
                  <a:gd name="connsiteX14" fmla="*/ 1589314 w 1649186"/>
                  <a:gd name="connsiteY14" fmla="*/ 821871 h 1115785"/>
                  <a:gd name="connsiteX15" fmla="*/ 1496786 w 1649186"/>
                  <a:gd name="connsiteY15" fmla="*/ 772885 h 1115785"/>
                  <a:gd name="connsiteX16" fmla="*/ 1464128 w 1649186"/>
                  <a:gd name="connsiteY16" fmla="*/ 718457 h 1115785"/>
                  <a:gd name="connsiteX17" fmla="*/ 1366157 w 1649186"/>
                  <a:gd name="connsiteY17" fmla="*/ 718457 h 1115785"/>
                  <a:gd name="connsiteX18" fmla="*/ 1371600 w 1649186"/>
                  <a:gd name="connsiteY18" fmla="*/ 685800 h 1115785"/>
                  <a:gd name="connsiteX19" fmla="*/ 1349828 w 1649186"/>
                  <a:gd name="connsiteY19" fmla="*/ 647700 h 1115785"/>
                  <a:gd name="connsiteX20" fmla="*/ 1251857 w 1649186"/>
                  <a:gd name="connsiteY20" fmla="*/ 745671 h 1115785"/>
                  <a:gd name="connsiteX21" fmla="*/ 1208314 w 1649186"/>
                  <a:gd name="connsiteY21" fmla="*/ 800100 h 1115785"/>
                  <a:gd name="connsiteX22" fmla="*/ 1110343 w 1649186"/>
                  <a:gd name="connsiteY22" fmla="*/ 772885 h 1115785"/>
                  <a:gd name="connsiteX23" fmla="*/ 1055914 w 1649186"/>
                  <a:gd name="connsiteY23" fmla="*/ 805542 h 1115785"/>
                  <a:gd name="connsiteX24" fmla="*/ 957943 w 1649186"/>
                  <a:gd name="connsiteY24" fmla="*/ 729342 h 1115785"/>
                  <a:gd name="connsiteX25" fmla="*/ 892628 w 1649186"/>
                  <a:gd name="connsiteY25" fmla="*/ 751114 h 1115785"/>
                  <a:gd name="connsiteX26" fmla="*/ 870857 w 1649186"/>
                  <a:gd name="connsiteY26" fmla="*/ 734785 h 1115785"/>
                  <a:gd name="connsiteX27" fmla="*/ 783771 w 1649186"/>
                  <a:gd name="connsiteY27" fmla="*/ 870857 h 1115785"/>
                  <a:gd name="connsiteX28" fmla="*/ 723900 w 1649186"/>
                  <a:gd name="connsiteY28" fmla="*/ 908957 h 1115785"/>
                  <a:gd name="connsiteX29" fmla="*/ 696686 w 1649186"/>
                  <a:gd name="connsiteY29" fmla="*/ 1012371 h 1115785"/>
                  <a:gd name="connsiteX30" fmla="*/ 669471 w 1649186"/>
                  <a:gd name="connsiteY30" fmla="*/ 1034142 h 1115785"/>
                  <a:gd name="connsiteX31" fmla="*/ 669471 w 1649186"/>
                  <a:gd name="connsiteY31" fmla="*/ 1099457 h 1115785"/>
                  <a:gd name="connsiteX32" fmla="*/ 598714 w 1649186"/>
                  <a:gd name="connsiteY32" fmla="*/ 1115785 h 1115785"/>
                  <a:gd name="connsiteX33" fmla="*/ 555171 w 1649186"/>
                  <a:gd name="connsiteY33" fmla="*/ 1072242 h 1115785"/>
                  <a:gd name="connsiteX34" fmla="*/ 506186 w 1649186"/>
                  <a:gd name="connsiteY34" fmla="*/ 1066800 h 1115785"/>
                  <a:gd name="connsiteX35" fmla="*/ 462643 w 1649186"/>
                  <a:gd name="connsiteY35" fmla="*/ 1023257 h 1115785"/>
                  <a:gd name="connsiteX36" fmla="*/ 408214 w 1649186"/>
                  <a:gd name="connsiteY36" fmla="*/ 947057 h 1115785"/>
                  <a:gd name="connsiteX37" fmla="*/ 375557 w 1649186"/>
                  <a:gd name="connsiteY37" fmla="*/ 947057 h 1115785"/>
                  <a:gd name="connsiteX38" fmla="*/ 342900 w 1649186"/>
                  <a:gd name="connsiteY38" fmla="*/ 870857 h 1115785"/>
                  <a:gd name="connsiteX39" fmla="*/ 283028 w 1649186"/>
                  <a:gd name="connsiteY39" fmla="*/ 805542 h 1115785"/>
                  <a:gd name="connsiteX40" fmla="*/ 272143 w 1649186"/>
                  <a:gd name="connsiteY40" fmla="*/ 740228 h 1115785"/>
                  <a:gd name="connsiteX41" fmla="*/ 228600 w 1649186"/>
                  <a:gd name="connsiteY41" fmla="*/ 723900 h 1115785"/>
                  <a:gd name="connsiteX42" fmla="*/ 179614 w 1649186"/>
                  <a:gd name="connsiteY42" fmla="*/ 756557 h 1115785"/>
                  <a:gd name="connsiteX43" fmla="*/ 152400 w 1649186"/>
                  <a:gd name="connsiteY43" fmla="*/ 723900 h 1115785"/>
                  <a:gd name="connsiteX44" fmla="*/ 70757 w 1649186"/>
                  <a:gd name="connsiteY44" fmla="*/ 729342 h 1115785"/>
                  <a:gd name="connsiteX45" fmla="*/ 21771 w 1649186"/>
                  <a:gd name="connsiteY45" fmla="*/ 669471 h 1115785"/>
                  <a:gd name="connsiteX46" fmla="*/ 48986 w 1649186"/>
                  <a:gd name="connsiteY46" fmla="*/ 587828 h 1115785"/>
                  <a:gd name="connsiteX47" fmla="*/ 0 w 1649186"/>
                  <a:gd name="connsiteY47" fmla="*/ 527957 h 1115785"/>
                  <a:gd name="connsiteX48" fmla="*/ 21771 w 1649186"/>
                  <a:gd name="connsiteY48" fmla="*/ 489857 h 1115785"/>
                  <a:gd name="connsiteX49" fmla="*/ 54428 w 1649186"/>
                  <a:gd name="connsiteY49" fmla="*/ 511628 h 1115785"/>
                  <a:gd name="connsiteX50" fmla="*/ 87086 w 1649186"/>
                  <a:gd name="connsiteY50" fmla="*/ 391885 h 1115785"/>
                  <a:gd name="connsiteX51" fmla="*/ 65314 w 1649186"/>
                  <a:gd name="connsiteY51" fmla="*/ 353785 h 1115785"/>
                  <a:gd name="connsiteX52" fmla="*/ 87086 w 1649186"/>
                  <a:gd name="connsiteY52" fmla="*/ 293914 h 1115785"/>
                  <a:gd name="connsiteX53" fmla="*/ 174171 w 1649186"/>
                  <a:gd name="connsiteY53" fmla="*/ 321128 h 1115785"/>
                  <a:gd name="connsiteX54" fmla="*/ 234043 w 1649186"/>
                  <a:gd name="connsiteY54" fmla="*/ 342900 h 1115785"/>
                  <a:gd name="connsiteX55" fmla="*/ 314304 w 1649186"/>
                  <a:gd name="connsiteY55" fmla="*/ 288471 h 1115785"/>
                  <a:gd name="connsiteX56" fmla="*/ 351714 w 1649186"/>
                  <a:gd name="connsiteY56" fmla="*/ 313984 h 1115785"/>
                  <a:gd name="connsiteX57" fmla="*/ 364671 w 1649186"/>
                  <a:gd name="connsiteY57" fmla="*/ 250371 h 1115785"/>
                  <a:gd name="connsiteX58" fmla="*/ 386443 w 1649186"/>
                  <a:gd name="connsiteY58" fmla="*/ 239485 h 1115785"/>
                  <a:gd name="connsiteX59" fmla="*/ 342900 w 1649186"/>
                  <a:gd name="connsiteY59" fmla="*/ 179614 h 1115785"/>
                  <a:gd name="connsiteX60" fmla="*/ 451757 w 1649186"/>
                  <a:gd name="connsiteY60" fmla="*/ 38100 h 1115785"/>
                  <a:gd name="connsiteX61" fmla="*/ 571500 w 1649186"/>
                  <a:gd name="connsiteY61" fmla="*/ 103414 h 1115785"/>
                  <a:gd name="connsiteX62" fmla="*/ 653143 w 1649186"/>
                  <a:gd name="connsiteY62" fmla="*/ 27214 h 1115785"/>
                  <a:gd name="connsiteX63" fmla="*/ 773189 w 1649186"/>
                  <a:gd name="connsiteY63" fmla="*/ 69057 h 1115785"/>
                  <a:gd name="connsiteX64" fmla="*/ 762000 w 1649186"/>
                  <a:gd name="connsiteY64" fmla="*/ 125185 h 1115785"/>
                  <a:gd name="connsiteX65" fmla="*/ 821871 w 1649186"/>
                  <a:gd name="connsiteY65" fmla="*/ 130628 h 1115785"/>
                  <a:gd name="connsiteX66" fmla="*/ 914400 w 1649186"/>
                  <a:gd name="connsiteY66" fmla="*/ 59871 h 1115785"/>
                  <a:gd name="connsiteX67" fmla="*/ 957943 w 1649186"/>
                  <a:gd name="connsiteY67" fmla="*/ 59871 h 1115785"/>
                  <a:gd name="connsiteX68" fmla="*/ 963386 w 1649186"/>
                  <a:gd name="connsiteY68" fmla="*/ 5442 h 1115785"/>
                  <a:gd name="connsiteX69" fmla="*/ 1094014 w 1649186"/>
                  <a:gd name="connsiteY69" fmla="*/ 0 h 1115785"/>
                  <a:gd name="connsiteX70" fmla="*/ 1148443 w 1649186"/>
                  <a:gd name="connsiteY70" fmla="*/ 70757 h 1115785"/>
                  <a:gd name="connsiteX71" fmla="*/ 1181100 w 1649186"/>
                  <a:gd name="connsiteY71" fmla="*/ 65314 h 1115785"/>
                  <a:gd name="connsiteX72" fmla="*/ 1257300 w 1649186"/>
                  <a:gd name="connsiteY72" fmla="*/ 234042 h 1115785"/>
                  <a:gd name="connsiteX73" fmla="*/ 1338943 w 1649186"/>
                  <a:gd name="connsiteY73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49186 w 1649186"/>
                  <a:gd name="connsiteY10" fmla="*/ 533400 h 1115785"/>
                  <a:gd name="connsiteX11" fmla="*/ 1649186 w 1649186"/>
                  <a:gd name="connsiteY11" fmla="*/ 609600 h 1115785"/>
                  <a:gd name="connsiteX12" fmla="*/ 1529443 w 1649186"/>
                  <a:gd name="connsiteY12" fmla="*/ 713014 h 1115785"/>
                  <a:gd name="connsiteX13" fmla="*/ 1589314 w 1649186"/>
                  <a:gd name="connsiteY13" fmla="*/ 821871 h 1115785"/>
                  <a:gd name="connsiteX14" fmla="*/ 1496786 w 1649186"/>
                  <a:gd name="connsiteY14" fmla="*/ 772885 h 1115785"/>
                  <a:gd name="connsiteX15" fmla="*/ 1464128 w 1649186"/>
                  <a:gd name="connsiteY15" fmla="*/ 718457 h 1115785"/>
                  <a:gd name="connsiteX16" fmla="*/ 1366157 w 1649186"/>
                  <a:gd name="connsiteY16" fmla="*/ 718457 h 1115785"/>
                  <a:gd name="connsiteX17" fmla="*/ 1371600 w 1649186"/>
                  <a:gd name="connsiteY17" fmla="*/ 685800 h 1115785"/>
                  <a:gd name="connsiteX18" fmla="*/ 1349828 w 1649186"/>
                  <a:gd name="connsiteY18" fmla="*/ 647700 h 1115785"/>
                  <a:gd name="connsiteX19" fmla="*/ 1251857 w 1649186"/>
                  <a:gd name="connsiteY19" fmla="*/ 745671 h 1115785"/>
                  <a:gd name="connsiteX20" fmla="*/ 1208314 w 1649186"/>
                  <a:gd name="connsiteY20" fmla="*/ 800100 h 1115785"/>
                  <a:gd name="connsiteX21" fmla="*/ 1110343 w 1649186"/>
                  <a:gd name="connsiteY21" fmla="*/ 772885 h 1115785"/>
                  <a:gd name="connsiteX22" fmla="*/ 1055914 w 1649186"/>
                  <a:gd name="connsiteY22" fmla="*/ 805542 h 1115785"/>
                  <a:gd name="connsiteX23" fmla="*/ 957943 w 1649186"/>
                  <a:gd name="connsiteY23" fmla="*/ 729342 h 1115785"/>
                  <a:gd name="connsiteX24" fmla="*/ 892628 w 1649186"/>
                  <a:gd name="connsiteY24" fmla="*/ 751114 h 1115785"/>
                  <a:gd name="connsiteX25" fmla="*/ 870857 w 1649186"/>
                  <a:gd name="connsiteY25" fmla="*/ 734785 h 1115785"/>
                  <a:gd name="connsiteX26" fmla="*/ 783771 w 1649186"/>
                  <a:gd name="connsiteY26" fmla="*/ 870857 h 1115785"/>
                  <a:gd name="connsiteX27" fmla="*/ 723900 w 1649186"/>
                  <a:gd name="connsiteY27" fmla="*/ 908957 h 1115785"/>
                  <a:gd name="connsiteX28" fmla="*/ 696686 w 1649186"/>
                  <a:gd name="connsiteY28" fmla="*/ 1012371 h 1115785"/>
                  <a:gd name="connsiteX29" fmla="*/ 669471 w 1649186"/>
                  <a:gd name="connsiteY29" fmla="*/ 1034142 h 1115785"/>
                  <a:gd name="connsiteX30" fmla="*/ 669471 w 1649186"/>
                  <a:gd name="connsiteY30" fmla="*/ 1099457 h 1115785"/>
                  <a:gd name="connsiteX31" fmla="*/ 598714 w 1649186"/>
                  <a:gd name="connsiteY31" fmla="*/ 1115785 h 1115785"/>
                  <a:gd name="connsiteX32" fmla="*/ 555171 w 1649186"/>
                  <a:gd name="connsiteY32" fmla="*/ 1072242 h 1115785"/>
                  <a:gd name="connsiteX33" fmla="*/ 506186 w 1649186"/>
                  <a:gd name="connsiteY33" fmla="*/ 1066800 h 1115785"/>
                  <a:gd name="connsiteX34" fmla="*/ 462643 w 1649186"/>
                  <a:gd name="connsiteY34" fmla="*/ 1023257 h 1115785"/>
                  <a:gd name="connsiteX35" fmla="*/ 408214 w 1649186"/>
                  <a:gd name="connsiteY35" fmla="*/ 947057 h 1115785"/>
                  <a:gd name="connsiteX36" fmla="*/ 375557 w 1649186"/>
                  <a:gd name="connsiteY36" fmla="*/ 947057 h 1115785"/>
                  <a:gd name="connsiteX37" fmla="*/ 342900 w 1649186"/>
                  <a:gd name="connsiteY37" fmla="*/ 870857 h 1115785"/>
                  <a:gd name="connsiteX38" fmla="*/ 283028 w 1649186"/>
                  <a:gd name="connsiteY38" fmla="*/ 805542 h 1115785"/>
                  <a:gd name="connsiteX39" fmla="*/ 272143 w 1649186"/>
                  <a:gd name="connsiteY39" fmla="*/ 740228 h 1115785"/>
                  <a:gd name="connsiteX40" fmla="*/ 228600 w 1649186"/>
                  <a:gd name="connsiteY40" fmla="*/ 723900 h 1115785"/>
                  <a:gd name="connsiteX41" fmla="*/ 179614 w 1649186"/>
                  <a:gd name="connsiteY41" fmla="*/ 756557 h 1115785"/>
                  <a:gd name="connsiteX42" fmla="*/ 152400 w 1649186"/>
                  <a:gd name="connsiteY42" fmla="*/ 723900 h 1115785"/>
                  <a:gd name="connsiteX43" fmla="*/ 70757 w 1649186"/>
                  <a:gd name="connsiteY43" fmla="*/ 729342 h 1115785"/>
                  <a:gd name="connsiteX44" fmla="*/ 21771 w 1649186"/>
                  <a:gd name="connsiteY44" fmla="*/ 669471 h 1115785"/>
                  <a:gd name="connsiteX45" fmla="*/ 48986 w 1649186"/>
                  <a:gd name="connsiteY45" fmla="*/ 587828 h 1115785"/>
                  <a:gd name="connsiteX46" fmla="*/ 0 w 1649186"/>
                  <a:gd name="connsiteY46" fmla="*/ 527957 h 1115785"/>
                  <a:gd name="connsiteX47" fmla="*/ 21771 w 1649186"/>
                  <a:gd name="connsiteY47" fmla="*/ 489857 h 1115785"/>
                  <a:gd name="connsiteX48" fmla="*/ 54428 w 1649186"/>
                  <a:gd name="connsiteY48" fmla="*/ 511628 h 1115785"/>
                  <a:gd name="connsiteX49" fmla="*/ 87086 w 1649186"/>
                  <a:gd name="connsiteY49" fmla="*/ 391885 h 1115785"/>
                  <a:gd name="connsiteX50" fmla="*/ 65314 w 1649186"/>
                  <a:gd name="connsiteY50" fmla="*/ 353785 h 1115785"/>
                  <a:gd name="connsiteX51" fmla="*/ 87086 w 1649186"/>
                  <a:gd name="connsiteY51" fmla="*/ 293914 h 1115785"/>
                  <a:gd name="connsiteX52" fmla="*/ 174171 w 1649186"/>
                  <a:gd name="connsiteY52" fmla="*/ 321128 h 1115785"/>
                  <a:gd name="connsiteX53" fmla="*/ 234043 w 1649186"/>
                  <a:gd name="connsiteY53" fmla="*/ 342900 h 1115785"/>
                  <a:gd name="connsiteX54" fmla="*/ 314304 w 1649186"/>
                  <a:gd name="connsiteY54" fmla="*/ 288471 h 1115785"/>
                  <a:gd name="connsiteX55" fmla="*/ 351714 w 1649186"/>
                  <a:gd name="connsiteY55" fmla="*/ 313984 h 1115785"/>
                  <a:gd name="connsiteX56" fmla="*/ 364671 w 1649186"/>
                  <a:gd name="connsiteY56" fmla="*/ 250371 h 1115785"/>
                  <a:gd name="connsiteX57" fmla="*/ 386443 w 1649186"/>
                  <a:gd name="connsiteY57" fmla="*/ 239485 h 1115785"/>
                  <a:gd name="connsiteX58" fmla="*/ 342900 w 1649186"/>
                  <a:gd name="connsiteY58" fmla="*/ 179614 h 1115785"/>
                  <a:gd name="connsiteX59" fmla="*/ 451757 w 1649186"/>
                  <a:gd name="connsiteY59" fmla="*/ 38100 h 1115785"/>
                  <a:gd name="connsiteX60" fmla="*/ 571500 w 1649186"/>
                  <a:gd name="connsiteY60" fmla="*/ 103414 h 1115785"/>
                  <a:gd name="connsiteX61" fmla="*/ 653143 w 1649186"/>
                  <a:gd name="connsiteY61" fmla="*/ 27214 h 1115785"/>
                  <a:gd name="connsiteX62" fmla="*/ 773189 w 1649186"/>
                  <a:gd name="connsiteY62" fmla="*/ 69057 h 1115785"/>
                  <a:gd name="connsiteX63" fmla="*/ 762000 w 1649186"/>
                  <a:gd name="connsiteY63" fmla="*/ 125185 h 1115785"/>
                  <a:gd name="connsiteX64" fmla="*/ 821871 w 1649186"/>
                  <a:gd name="connsiteY64" fmla="*/ 130628 h 1115785"/>
                  <a:gd name="connsiteX65" fmla="*/ 914400 w 1649186"/>
                  <a:gd name="connsiteY65" fmla="*/ 59871 h 1115785"/>
                  <a:gd name="connsiteX66" fmla="*/ 957943 w 1649186"/>
                  <a:gd name="connsiteY66" fmla="*/ 59871 h 1115785"/>
                  <a:gd name="connsiteX67" fmla="*/ 963386 w 1649186"/>
                  <a:gd name="connsiteY67" fmla="*/ 5442 h 1115785"/>
                  <a:gd name="connsiteX68" fmla="*/ 1094014 w 1649186"/>
                  <a:gd name="connsiteY68" fmla="*/ 0 h 1115785"/>
                  <a:gd name="connsiteX69" fmla="*/ 1148443 w 1649186"/>
                  <a:gd name="connsiteY69" fmla="*/ 70757 h 1115785"/>
                  <a:gd name="connsiteX70" fmla="*/ 1181100 w 1649186"/>
                  <a:gd name="connsiteY70" fmla="*/ 65314 h 1115785"/>
                  <a:gd name="connsiteX71" fmla="*/ 1257300 w 1649186"/>
                  <a:gd name="connsiteY71" fmla="*/ 234042 h 1115785"/>
                  <a:gd name="connsiteX72" fmla="*/ 1338943 w 1649186"/>
                  <a:gd name="connsiteY72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46810 w 1649186"/>
                  <a:gd name="connsiteY10" fmla="*/ 526256 h 1115785"/>
                  <a:gd name="connsiteX11" fmla="*/ 1649186 w 1649186"/>
                  <a:gd name="connsiteY11" fmla="*/ 609600 h 1115785"/>
                  <a:gd name="connsiteX12" fmla="*/ 1529443 w 1649186"/>
                  <a:gd name="connsiteY12" fmla="*/ 713014 h 1115785"/>
                  <a:gd name="connsiteX13" fmla="*/ 1589314 w 1649186"/>
                  <a:gd name="connsiteY13" fmla="*/ 821871 h 1115785"/>
                  <a:gd name="connsiteX14" fmla="*/ 1496786 w 1649186"/>
                  <a:gd name="connsiteY14" fmla="*/ 772885 h 1115785"/>
                  <a:gd name="connsiteX15" fmla="*/ 1464128 w 1649186"/>
                  <a:gd name="connsiteY15" fmla="*/ 718457 h 1115785"/>
                  <a:gd name="connsiteX16" fmla="*/ 1366157 w 1649186"/>
                  <a:gd name="connsiteY16" fmla="*/ 718457 h 1115785"/>
                  <a:gd name="connsiteX17" fmla="*/ 1371600 w 1649186"/>
                  <a:gd name="connsiteY17" fmla="*/ 685800 h 1115785"/>
                  <a:gd name="connsiteX18" fmla="*/ 1349828 w 1649186"/>
                  <a:gd name="connsiteY18" fmla="*/ 647700 h 1115785"/>
                  <a:gd name="connsiteX19" fmla="*/ 1251857 w 1649186"/>
                  <a:gd name="connsiteY19" fmla="*/ 745671 h 1115785"/>
                  <a:gd name="connsiteX20" fmla="*/ 1208314 w 1649186"/>
                  <a:gd name="connsiteY20" fmla="*/ 800100 h 1115785"/>
                  <a:gd name="connsiteX21" fmla="*/ 1110343 w 1649186"/>
                  <a:gd name="connsiteY21" fmla="*/ 772885 h 1115785"/>
                  <a:gd name="connsiteX22" fmla="*/ 1055914 w 1649186"/>
                  <a:gd name="connsiteY22" fmla="*/ 805542 h 1115785"/>
                  <a:gd name="connsiteX23" fmla="*/ 957943 w 1649186"/>
                  <a:gd name="connsiteY23" fmla="*/ 729342 h 1115785"/>
                  <a:gd name="connsiteX24" fmla="*/ 892628 w 1649186"/>
                  <a:gd name="connsiteY24" fmla="*/ 751114 h 1115785"/>
                  <a:gd name="connsiteX25" fmla="*/ 870857 w 1649186"/>
                  <a:gd name="connsiteY25" fmla="*/ 734785 h 1115785"/>
                  <a:gd name="connsiteX26" fmla="*/ 783771 w 1649186"/>
                  <a:gd name="connsiteY26" fmla="*/ 870857 h 1115785"/>
                  <a:gd name="connsiteX27" fmla="*/ 723900 w 1649186"/>
                  <a:gd name="connsiteY27" fmla="*/ 908957 h 1115785"/>
                  <a:gd name="connsiteX28" fmla="*/ 696686 w 1649186"/>
                  <a:gd name="connsiteY28" fmla="*/ 1012371 h 1115785"/>
                  <a:gd name="connsiteX29" fmla="*/ 669471 w 1649186"/>
                  <a:gd name="connsiteY29" fmla="*/ 1034142 h 1115785"/>
                  <a:gd name="connsiteX30" fmla="*/ 669471 w 1649186"/>
                  <a:gd name="connsiteY30" fmla="*/ 1099457 h 1115785"/>
                  <a:gd name="connsiteX31" fmla="*/ 598714 w 1649186"/>
                  <a:gd name="connsiteY31" fmla="*/ 1115785 h 1115785"/>
                  <a:gd name="connsiteX32" fmla="*/ 555171 w 1649186"/>
                  <a:gd name="connsiteY32" fmla="*/ 1072242 h 1115785"/>
                  <a:gd name="connsiteX33" fmla="*/ 506186 w 1649186"/>
                  <a:gd name="connsiteY33" fmla="*/ 1066800 h 1115785"/>
                  <a:gd name="connsiteX34" fmla="*/ 462643 w 1649186"/>
                  <a:gd name="connsiteY34" fmla="*/ 1023257 h 1115785"/>
                  <a:gd name="connsiteX35" fmla="*/ 408214 w 1649186"/>
                  <a:gd name="connsiteY35" fmla="*/ 947057 h 1115785"/>
                  <a:gd name="connsiteX36" fmla="*/ 375557 w 1649186"/>
                  <a:gd name="connsiteY36" fmla="*/ 947057 h 1115785"/>
                  <a:gd name="connsiteX37" fmla="*/ 342900 w 1649186"/>
                  <a:gd name="connsiteY37" fmla="*/ 870857 h 1115785"/>
                  <a:gd name="connsiteX38" fmla="*/ 283028 w 1649186"/>
                  <a:gd name="connsiteY38" fmla="*/ 805542 h 1115785"/>
                  <a:gd name="connsiteX39" fmla="*/ 272143 w 1649186"/>
                  <a:gd name="connsiteY39" fmla="*/ 740228 h 1115785"/>
                  <a:gd name="connsiteX40" fmla="*/ 228600 w 1649186"/>
                  <a:gd name="connsiteY40" fmla="*/ 723900 h 1115785"/>
                  <a:gd name="connsiteX41" fmla="*/ 179614 w 1649186"/>
                  <a:gd name="connsiteY41" fmla="*/ 756557 h 1115785"/>
                  <a:gd name="connsiteX42" fmla="*/ 152400 w 1649186"/>
                  <a:gd name="connsiteY42" fmla="*/ 723900 h 1115785"/>
                  <a:gd name="connsiteX43" fmla="*/ 70757 w 1649186"/>
                  <a:gd name="connsiteY43" fmla="*/ 729342 h 1115785"/>
                  <a:gd name="connsiteX44" fmla="*/ 21771 w 1649186"/>
                  <a:gd name="connsiteY44" fmla="*/ 669471 h 1115785"/>
                  <a:gd name="connsiteX45" fmla="*/ 48986 w 1649186"/>
                  <a:gd name="connsiteY45" fmla="*/ 587828 h 1115785"/>
                  <a:gd name="connsiteX46" fmla="*/ 0 w 1649186"/>
                  <a:gd name="connsiteY46" fmla="*/ 527957 h 1115785"/>
                  <a:gd name="connsiteX47" fmla="*/ 21771 w 1649186"/>
                  <a:gd name="connsiteY47" fmla="*/ 489857 h 1115785"/>
                  <a:gd name="connsiteX48" fmla="*/ 54428 w 1649186"/>
                  <a:gd name="connsiteY48" fmla="*/ 511628 h 1115785"/>
                  <a:gd name="connsiteX49" fmla="*/ 87086 w 1649186"/>
                  <a:gd name="connsiteY49" fmla="*/ 391885 h 1115785"/>
                  <a:gd name="connsiteX50" fmla="*/ 65314 w 1649186"/>
                  <a:gd name="connsiteY50" fmla="*/ 353785 h 1115785"/>
                  <a:gd name="connsiteX51" fmla="*/ 87086 w 1649186"/>
                  <a:gd name="connsiteY51" fmla="*/ 293914 h 1115785"/>
                  <a:gd name="connsiteX52" fmla="*/ 174171 w 1649186"/>
                  <a:gd name="connsiteY52" fmla="*/ 321128 h 1115785"/>
                  <a:gd name="connsiteX53" fmla="*/ 234043 w 1649186"/>
                  <a:gd name="connsiteY53" fmla="*/ 342900 h 1115785"/>
                  <a:gd name="connsiteX54" fmla="*/ 314304 w 1649186"/>
                  <a:gd name="connsiteY54" fmla="*/ 288471 h 1115785"/>
                  <a:gd name="connsiteX55" fmla="*/ 351714 w 1649186"/>
                  <a:gd name="connsiteY55" fmla="*/ 313984 h 1115785"/>
                  <a:gd name="connsiteX56" fmla="*/ 364671 w 1649186"/>
                  <a:gd name="connsiteY56" fmla="*/ 250371 h 1115785"/>
                  <a:gd name="connsiteX57" fmla="*/ 386443 w 1649186"/>
                  <a:gd name="connsiteY57" fmla="*/ 239485 h 1115785"/>
                  <a:gd name="connsiteX58" fmla="*/ 342900 w 1649186"/>
                  <a:gd name="connsiteY58" fmla="*/ 179614 h 1115785"/>
                  <a:gd name="connsiteX59" fmla="*/ 451757 w 1649186"/>
                  <a:gd name="connsiteY59" fmla="*/ 38100 h 1115785"/>
                  <a:gd name="connsiteX60" fmla="*/ 571500 w 1649186"/>
                  <a:gd name="connsiteY60" fmla="*/ 103414 h 1115785"/>
                  <a:gd name="connsiteX61" fmla="*/ 653143 w 1649186"/>
                  <a:gd name="connsiteY61" fmla="*/ 27214 h 1115785"/>
                  <a:gd name="connsiteX62" fmla="*/ 773189 w 1649186"/>
                  <a:gd name="connsiteY62" fmla="*/ 69057 h 1115785"/>
                  <a:gd name="connsiteX63" fmla="*/ 762000 w 1649186"/>
                  <a:gd name="connsiteY63" fmla="*/ 125185 h 1115785"/>
                  <a:gd name="connsiteX64" fmla="*/ 821871 w 1649186"/>
                  <a:gd name="connsiteY64" fmla="*/ 130628 h 1115785"/>
                  <a:gd name="connsiteX65" fmla="*/ 914400 w 1649186"/>
                  <a:gd name="connsiteY65" fmla="*/ 59871 h 1115785"/>
                  <a:gd name="connsiteX66" fmla="*/ 957943 w 1649186"/>
                  <a:gd name="connsiteY66" fmla="*/ 59871 h 1115785"/>
                  <a:gd name="connsiteX67" fmla="*/ 963386 w 1649186"/>
                  <a:gd name="connsiteY67" fmla="*/ 5442 h 1115785"/>
                  <a:gd name="connsiteX68" fmla="*/ 1094014 w 1649186"/>
                  <a:gd name="connsiteY68" fmla="*/ 0 h 1115785"/>
                  <a:gd name="connsiteX69" fmla="*/ 1148443 w 1649186"/>
                  <a:gd name="connsiteY69" fmla="*/ 70757 h 1115785"/>
                  <a:gd name="connsiteX70" fmla="*/ 1181100 w 1649186"/>
                  <a:gd name="connsiteY70" fmla="*/ 65314 h 1115785"/>
                  <a:gd name="connsiteX71" fmla="*/ 1257300 w 1649186"/>
                  <a:gd name="connsiteY71" fmla="*/ 234042 h 1115785"/>
                  <a:gd name="connsiteX72" fmla="*/ 1338943 w 1649186"/>
                  <a:gd name="connsiteY72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46810 w 1649186"/>
                  <a:gd name="connsiteY10" fmla="*/ 526256 h 1115785"/>
                  <a:gd name="connsiteX11" fmla="*/ 1649186 w 1649186"/>
                  <a:gd name="connsiteY11" fmla="*/ 609600 h 1115785"/>
                  <a:gd name="connsiteX12" fmla="*/ 1529443 w 1649186"/>
                  <a:gd name="connsiteY12" fmla="*/ 713014 h 1115785"/>
                  <a:gd name="connsiteX13" fmla="*/ 1589314 w 1649186"/>
                  <a:gd name="connsiteY13" fmla="*/ 821871 h 1115785"/>
                  <a:gd name="connsiteX14" fmla="*/ 1496786 w 1649186"/>
                  <a:gd name="connsiteY14" fmla="*/ 772885 h 1115785"/>
                  <a:gd name="connsiteX15" fmla="*/ 1464128 w 1649186"/>
                  <a:gd name="connsiteY15" fmla="*/ 718457 h 1115785"/>
                  <a:gd name="connsiteX16" fmla="*/ 1366157 w 1649186"/>
                  <a:gd name="connsiteY16" fmla="*/ 718457 h 1115785"/>
                  <a:gd name="connsiteX17" fmla="*/ 1371600 w 1649186"/>
                  <a:gd name="connsiteY17" fmla="*/ 685800 h 1115785"/>
                  <a:gd name="connsiteX18" fmla="*/ 1349828 w 1649186"/>
                  <a:gd name="connsiteY18" fmla="*/ 647700 h 1115785"/>
                  <a:gd name="connsiteX19" fmla="*/ 1251857 w 1649186"/>
                  <a:gd name="connsiteY19" fmla="*/ 745671 h 1115785"/>
                  <a:gd name="connsiteX20" fmla="*/ 1208314 w 1649186"/>
                  <a:gd name="connsiteY20" fmla="*/ 800100 h 1115785"/>
                  <a:gd name="connsiteX21" fmla="*/ 1110343 w 1649186"/>
                  <a:gd name="connsiteY21" fmla="*/ 772885 h 1115785"/>
                  <a:gd name="connsiteX22" fmla="*/ 1055914 w 1649186"/>
                  <a:gd name="connsiteY22" fmla="*/ 805542 h 1115785"/>
                  <a:gd name="connsiteX23" fmla="*/ 957943 w 1649186"/>
                  <a:gd name="connsiteY23" fmla="*/ 729342 h 1115785"/>
                  <a:gd name="connsiteX24" fmla="*/ 892628 w 1649186"/>
                  <a:gd name="connsiteY24" fmla="*/ 751114 h 1115785"/>
                  <a:gd name="connsiteX25" fmla="*/ 870857 w 1649186"/>
                  <a:gd name="connsiteY25" fmla="*/ 734785 h 1115785"/>
                  <a:gd name="connsiteX26" fmla="*/ 783771 w 1649186"/>
                  <a:gd name="connsiteY26" fmla="*/ 870857 h 1115785"/>
                  <a:gd name="connsiteX27" fmla="*/ 723900 w 1649186"/>
                  <a:gd name="connsiteY27" fmla="*/ 908957 h 1115785"/>
                  <a:gd name="connsiteX28" fmla="*/ 696686 w 1649186"/>
                  <a:gd name="connsiteY28" fmla="*/ 1012371 h 1115785"/>
                  <a:gd name="connsiteX29" fmla="*/ 669471 w 1649186"/>
                  <a:gd name="connsiteY29" fmla="*/ 1034142 h 1115785"/>
                  <a:gd name="connsiteX30" fmla="*/ 669471 w 1649186"/>
                  <a:gd name="connsiteY30" fmla="*/ 1099457 h 1115785"/>
                  <a:gd name="connsiteX31" fmla="*/ 598714 w 1649186"/>
                  <a:gd name="connsiteY31" fmla="*/ 1115785 h 1115785"/>
                  <a:gd name="connsiteX32" fmla="*/ 555171 w 1649186"/>
                  <a:gd name="connsiteY32" fmla="*/ 1072242 h 1115785"/>
                  <a:gd name="connsiteX33" fmla="*/ 506186 w 1649186"/>
                  <a:gd name="connsiteY33" fmla="*/ 1066800 h 1115785"/>
                  <a:gd name="connsiteX34" fmla="*/ 462643 w 1649186"/>
                  <a:gd name="connsiteY34" fmla="*/ 1023257 h 1115785"/>
                  <a:gd name="connsiteX35" fmla="*/ 408214 w 1649186"/>
                  <a:gd name="connsiteY35" fmla="*/ 947057 h 1115785"/>
                  <a:gd name="connsiteX36" fmla="*/ 375557 w 1649186"/>
                  <a:gd name="connsiteY36" fmla="*/ 947057 h 1115785"/>
                  <a:gd name="connsiteX37" fmla="*/ 342900 w 1649186"/>
                  <a:gd name="connsiteY37" fmla="*/ 870857 h 1115785"/>
                  <a:gd name="connsiteX38" fmla="*/ 283028 w 1649186"/>
                  <a:gd name="connsiteY38" fmla="*/ 805542 h 1115785"/>
                  <a:gd name="connsiteX39" fmla="*/ 272143 w 1649186"/>
                  <a:gd name="connsiteY39" fmla="*/ 740228 h 1115785"/>
                  <a:gd name="connsiteX40" fmla="*/ 228600 w 1649186"/>
                  <a:gd name="connsiteY40" fmla="*/ 723900 h 1115785"/>
                  <a:gd name="connsiteX41" fmla="*/ 179614 w 1649186"/>
                  <a:gd name="connsiteY41" fmla="*/ 756557 h 1115785"/>
                  <a:gd name="connsiteX42" fmla="*/ 152400 w 1649186"/>
                  <a:gd name="connsiteY42" fmla="*/ 723900 h 1115785"/>
                  <a:gd name="connsiteX43" fmla="*/ 70757 w 1649186"/>
                  <a:gd name="connsiteY43" fmla="*/ 729342 h 1115785"/>
                  <a:gd name="connsiteX44" fmla="*/ 21771 w 1649186"/>
                  <a:gd name="connsiteY44" fmla="*/ 669471 h 1115785"/>
                  <a:gd name="connsiteX45" fmla="*/ 48986 w 1649186"/>
                  <a:gd name="connsiteY45" fmla="*/ 587828 h 1115785"/>
                  <a:gd name="connsiteX46" fmla="*/ 0 w 1649186"/>
                  <a:gd name="connsiteY46" fmla="*/ 527957 h 1115785"/>
                  <a:gd name="connsiteX47" fmla="*/ 21771 w 1649186"/>
                  <a:gd name="connsiteY47" fmla="*/ 489857 h 1115785"/>
                  <a:gd name="connsiteX48" fmla="*/ 54428 w 1649186"/>
                  <a:gd name="connsiteY48" fmla="*/ 511628 h 1115785"/>
                  <a:gd name="connsiteX49" fmla="*/ 87086 w 1649186"/>
                  <a:gd name="connsiteY49" fmla="*/ 391885 h 1115785"/>
                  <a:gd name="connsiteX50" fmla="*/ 65314 w 1649186"/>
                  <a:gd name="connsiteY50" fmla="*/ 353785 h 1115785"/>
                  <a:gd name="connsiteX51" fmla="*/ 87086 w 1649186"/>
                  <a:gd name="connsiteY51" fmla="*/ 293914 h 1115785"/>
                  <a:gd name="connsiteX52" fmla="*/ 174171 w 1649186"/>
                  <a:gd name="connsiteY52" fmla="*/ 321128 h 1115785"/>
                  <a:gd name="connsiteX53" fmla="*/ 234043 w 1649186"/>
                  <a:gd name="connsiteY53" fmla="*/ 342900 h 1115785"/>
                  <a:gd name="connsiteX54" fmla="*/ 314304 w 1649186"/>
                  <a:gd name="connsiteY54" fmla="*/ 288471 h 1115785"/>
                  <a:gd name="connsiteX55" fmla="*/ 351714 w 1649186"/>
                  <a:gd name="connsiteY55" fmla="*/ 313984 h 1115785"/>
                  <a:gd name="connsiteX56" fmla="*/ 364671 w 1649186"/>
                  <a:gd name="connsiteY56" fmla="*/ 250371 h 1115785"/>
                  <a:gd name="connsiteX57" fmla="*/ 386443 w 1649186"/>
                  <a:gd name="connsiteY57" fmla="*/ 239485 h 1115785"/>
                  <a:gd name="connsiteX58" fmla="*/ 342900 w 1649186"/>
                  <a:gd name="connsiteY58" fmla="*/ 179614 h 1115785"/>
                  <a:gd name="connsiteX59" fmla="*/ 451757 w 1649186"/>
                  <a:gd name="connsiteY59" fmla="*/ 38100 h 1115785"/>
                  <a:gd name="connsiteX60" fmla="*/ 571500 w 1649186"/>
                  <a:gd name="connsiteY60" fmla="*/ 103414 h 1115785"/>
                  <a:gd name="connsiteX61" fmla="*/ 653143 w 1649186"/>
                  <a:gd name="connsiteY61" fmla="*/ 27214 h 1115785"/>
                  <a:gd name="connsiteX62" fmla="*/ 773189 w 1649186"/>
                  <a:gd name="connsiteY62" fmla="*/ 69057 h 1115785"/>
                  <a:gd name="connsiteX63" fmla="*/ 762000 w 1649186"/>
                  <a:gd name="connsiteY63" fmla="*/ 125185 h 1115785"/>
                  <a:gd name="connsiteX64" fmla="*/ 821871 w 1649186"/>
                  <a:gd name="connsiteY64" fmla="*/ 130628 h 1115785"/>
                  <a:gd name="connsiteX65" fmla="*/ 914400 w 1649186"/>
                  <a:gd name="connsiteY65" fmla="*/ 59871 h 1115785"/>
                  <a:gd name="connsiteX66" fmla="*/ 957943 w 1649186"/>
                  <a:gd name="connsiteY66" fmla="*/ 59871 h 1115785"/>
                  <a:gd name="connsiteX67" fmla="*/ 963386 w 1649186"/>
                  <a:gd name="connsiteY67" fmla="*/ 5442 h 1115785"/>
                  <a:gd name="connsiteX68" fmla="*/ 1094014 w 1649186"/>
                  <a:gd name="connsiteY68" fmla="*/ 0 h 1115785"/>
                  <a:gd name="connsiteX69" fmla="*/ 1148443 w 1649186"/>
                  <a:gd name="connsiteY69" fmla="*/ 70757 h 1115785"/>
                  <a:gd name="connsiteX70" fmla="*/ 1181100 w 1649186"/>
                  <a:gd name="connsiteY70" fmla="*/ 65314 h 1115785"/>
                  <a:gd name="connsiteX71" fmla="*/ 1257300 w 1649186"/>
                  <a:gd name="connsiteY71" fmla="*/ 217373 h 1115785"/>
                  <a:gd name="connsiteX72" fmla="*/ 1338943 w 1649186"/>
                  <a:gd name="connsiteY72" fmla="*/ 293914 h 1115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1649186" h="1115785">
                    <a:moveTo>
                      <a:pt x="1338943" y="293914"/>
                    </a:moveTo>
                    <a:lnTo>
                      <a:pt x="1338943" y="293914"/>
                    </a:lnTo>
                    <a:cubicBezTo>
                      <a:pt x="1351643" y="304800"/>
                      <a:pt x="1365215" y="314743"/>
                      <a:pt x="1377043" y="326571"/>
                    </a:cubicBezTo>
                    <a:cubicBezTo>
                      <a:pt x="1381668" y="331197"/>
                      <a:pt x="1383842" y="337792"/>
                      <a:pt x="1387928" y="342900"/>
                    </a:cubicBezTo>
                    <a:cubicBezTo>
                      <a:pt x="1391134" y="346907"/>
                      <a:pt x="1395185" y="350157"/>
                      <a:pt x="1398814" y="353785"/>
                    </a:cubicBezTo>
                    <a:lnTo>
                      <a:pt x="1442357" y="364671"/>
                    </a:lnTo>
                    <a:lnTo>
                      <a:pt x="1469571" y="386442"/>
                    </a:lnTo>
                    <a:lnTo>
                      <a:pt x="1518557" y="375557"/>
                    </a:lnTo>
                    <a:lnTo>
                      <a:pt x="1496786" y="446314"/>
                    </a:lnTo>
                    <a:lnTo>
                      <a:pt x="1567543" y="489857"/>
                    </a:lnTo>
                    <a:lnTo>
                      <a:pt x="1646810" y="526256"/>
                    </a:lnTo>
                    <a:lnTo>
                      <a:pt x="1649186" y="609600"/>
                    </a:lnTo>
                    <a:lnTo>
                      <a:pt x="1529443" y="713014"/>
                    </a:lnTo>
                    <a:lnTo>
                      <a:pt x="1589314" y="821871"/>
                    </a:lnTo>
                    <a:lnTo>
                      <a:pt x="1496786" y="772885"/>
                    </a:lnTo>
                    <a:lnTo>
                      <a:pt x="1464128" y="718457"/>
                    </a:lnTo>
                    <a:lnTo>
                      <a:pt x="1366157" y="718457"/>
                    </a:lnTo>
                    <a:lnTo>
                      <a:pt x="1371600" y="685800"/>
                    </a:lnTo>
                    <a:lnTo>
                      <a:pt x="1349828" y="647700"/>
                    </a:lnTo>
                    <a:lnTo>
                      <a:pt x="1251857" y="745671"/>
                    </a:lnTo>
                    <a:lnTo>
                      <a:pt x="1208314" y="800100"/>
                    </a:lnTo>
                    <a:lnTo>
                      <a:pt x="1110343" y="772885"/>
                    </a:lnTo>
                    <a:lnTo>
                      <a:pt x="1055914" y="805542"/>
                    </a:lnTo>
                    <a:lnTo>
                      <a:pt x="957943" y="729342"/>
                    </a:lnTo>
                    <a:lnTo>
                      <a:pt x="892628" y="751114"/>
                    </a:lnTo>
                    <a:lnTo>
                      <a:pt x="870857" y="734785"/>
                    </a:lnTo>
                    <a:lnTo>
                      <a:pt x="783771" y="870857"/>
                    </a:lnTo>
                    <a:lnTo>
                      <a:pt x="723900" y="908957"/>
                    </a:lnTo>
                    <a:lnTo>
                      <a:pt x="696686" y="1012371"/>
                    </a:lnTo>
                    <a:lnTo>
                      <a:pt x="669471" y="1034142"/>
                    </a:lnTo>
                    <a:lnTo>
                      <a:pt x="669471" y="1099457"/>
                    </a:lnTo>
                    <a:lnTo>
                      <a:pt x="598714" y="1115785"/>
                    </a:lnTo>
                    <a:lnTo>
                      <a:pt x="555171" y="1072242"/>
                    </a:lnTo>
                    <a:lnTo>
                      <a:pt x="506186" y="1066800"/>
                    </a:lnTo>
                    <a:lnTo>
                      <a:pt x="462643" y="1023257"/>
                    </a:lnTo>
                    <a:lnTo>
                      <a:pt x="408214" y="947057"/>
                    </a:lnTo>
                    <a:lnTo>
                      <a:pt x="375557" y="947057"/>
                    </a:lnTo>
                    <a:lnTo>
                      <a:pt x="342900" y="870857"/>
                    </a:lnTo>
                    <a:lnTo>
                      <a:pt x="283028" y="805542"/>
                    </a:lnTo>
                    <a:lnTo>
                      <a:pt x="272143" y="740228"/>
                    </a:lnTo>
                    <a:lnTo>
                      <a:pt x="228600" y="723900"/>
                    </a:lnTo>
                    <a:lnTo>
                      <a:pt x="179614" y="756557"/>
                    </a:lnTo>
                    <a:lnTo>
                      <a:pt x="152400" y="723900"/>
                    </a:lnTo>
                    <a:lnTo>
                      <a:pt x="70757" y="729342"/>
                    </a:lnTo>
                    <a:lnTo>
                      <a:pt x="21771" y="669471"/>
                    </a:lnTo>
                    <a:lnTo>
                      <a:pt x="48986" y="587828"/>
                    </a:lnTo>
                    <a:lnTo>
                      <a:pt x="0" y="527957"/>
                    </a:lnTo>
                    <a:lnTo>
                      <a:pt x="21771" y="489857"/>
                    </a:lnTo>
                    <a:lnTo>
                      <a:pt x="54428" y="511628"/>
                    </a:lnTo>
                    <a:lnTo>
                      <a:pt x="87086" y="391885"/>
                    </a:lnTo>
                    <a:lnTo>
                      <a:pt x="65314" y="353785"/>
                    </a:lnTo>
                    <a:lnTo>
                      <a:pt x="87086" y="293914"/>
                    </a:lnTo>
                    <a:lnTo>
                      <a:pt x="174171" y="321128"/>
                    </a:lnTo>
                    <a:lnTo>
                      <a:pt x="234043" y="342900"/>
                    </a:lnTo>
                    <a:lnTo>
                      <a:pt x="314304" y="288471"/>
                    </a:lnTo>
                    <a:lnTo>
                      <a:pt x="351714" y="313984"/>
                    </a:lnTo>
                    <a:lnTo>
                      <a:pt x="364671" y="250371"/>
                    </a:lnTo>
                    <a:lnTo>
                      <a:pt x="386443" y="239485"/>
                    </a:lnTo>
                    <a:lnTo>
                      <a:pt x="342900" y="179614"/>
                    </a:lnTo>
                    <a:lnTo>
                      <a:pt x="451757" y="38100"/>
                    </a:lnTo>
                    <a:lnTo>
                      <a:pt x="571500" y="103414"/>
                    </a:lnTo>
                    <a:lnTo>
                      <a:pt x="653143" y="27214"/>
                    </a:lnTo>
                    <a:lnTo>
                      <a:pt x="773189" y="69057"/>
                    </a:lnTo>
                    <a:lnTo>
                      <a:pt x="762000" y="125185"/>
                    </a:lnTo>
                    <a:lnTo>
                      <a:pt x="821871" y="130628"/>
                    </a:lnTo>
                    <a:lnTo>
                      <a:pt x="914400" y="59871"/>
                    </a:lnTo>
                    <a:lnTo>
                      <a:pt x="957943" y="59871"/>
                    </a:lnTo>
                    <a:lnTo>
                      <a:pt x="963386" y="5442"/>
                    </a:lnTo>
                    <a:lnTo>
                      <a:pt x="1094014" y="0"/>
                    </a:lnTo>
                    <a:lnTo>
                      <a:pt x="1148443" y="70757"/>
                    </a:lnTo>
                    <a:lnTo>
                      <a:pt x="1181100" y="65314"/>
                    </a:lnTo>
                    <a:lnTo>
                      <a:pt x="1257300" y="217373"/>
                    </a:lnTo>
                    <a:lnTo>
                      <a:pt x="1338943" y="293914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3" name="Požeško_slavonska_županija"/>
              <p:cNvSpPr/>
              <p:nvPr/>
            </p:nvSpPr>
            <p:spPr>
              <a:xfrm>
                <a:off x="4011465" y="1611907"/>
                <a:ext cx="1390590" cy="664991"/>
              </a:xfrm>
              <a:custGeom>
                <a:avLst/>
                <a:gdLst>
                  <a:gd name="connsiteX0" fmla="*/ 304800 w 1398814"/>
                  <a:gd name="connsiteY0" fmla="*/ 386443 h 664029"/>
                  <a:gd name="connsiteX1" fmla="*/ 364671 w 1398814"/>
                  <a:gd name="connsiteY1" fmla="*/ 326571 h 664029"/>
                  <a:gd name="connsiteX2" fmla="*/ 429986 w 1398814"/>
                  <a:gd name="connsiteY2" fmla="*/ 326571 h 664029"/>
                  <a:gd name="connsiteX3" fmla="*/ 484414 w 1398814"/>
                  <a:gd name="connsiteY3" fmla="*/ 370114 h 664029"/>
                  <a:gd name="connsiteX4" fmla="*/ 517071 w 1398814"/>
                  <a:gd name="connsiteY4" fmla="*/ 326571 h 664029"/>
                  <a:gd name="connsiteX5" fmla="*/ 549728 w 1398814"/>
                  <a:gd name="connsiteY5" fmla="*/ 337457 h 664029"/>
                  <a:gd name="connsiteX6" fmla="*/ 587828 w 1398814"/>
                  <a:gd name="connsiteY6" fmla="*/ 332014 h 664029"/>
                  <a:gd name="connsiteX7" fmla="*/ 658586 w 1398814"/>
                  <a:gd name="connsiteY7" fmla="*/ 397329 h 664029"/>
                  <a:gd name="connsiteX8" fmla="*/ 664028 w 1398814"/>
                  <a:gd name="connsiteY8" fmla="*/ 424543 h 664029"/>
                  <a:gd name="connsiteX9" fmla="*/ 800100 w 1398814"/>
                  <a:gd name="connsiteY9" fmla="*/ 506186 h 664029"/>
                  <a:gd name="connsiteX10" fmla="*/ 843643 w 1398814"/>
                  <a:gd name="connsiteY10" fmla="*/ 517071 h 664029"/>
                  <a:gd name="connsiteX11" fmla="*/ 903514 w 1398814"/>
                  <a:gd name="connsiteY11" fmla="*/ 511629 h 664029"/>
                  <a:gd name="connsiteX12" fmla="*/ 925286 w 1398814"/>
                  <a:gd name="connsiteY12" fmla="*/ 560614 h 664029"/>
                  <a:gd name="connsiteX13" fmla="*/ 919843 w 1398814"/>
                  <a:gd name="connsiteY13" fmla="*/ 631371 h 664029"/>
                  <a:gd name="connsiteX14" fmla="*/ 968828 w 1398814"/>
                  <a:gd name="connsiteY14" fmla="*/ 664029 h 664029"/>
                  <a:gd name="connsiteX15" fmla="*/ 1023257 w 1398814"/>
                  <a:gd name="connsiteY15" fmla="*/ 615043 h 664029"/>
                  <a:gd name="connsiteX16" fmla="*/ 1023257 w 1398814"/>
                  <a:gd name="connsiteY16" fmla="*/ 593271 h 664029"/>
                  <a:gd name="connsiteX17" fmla="*/ 1066800 w 1398814"/>
                  <a:gd name="connsiteY17" fmla="*/ 593271 h 664029"/>
                  <a:gd name="connsiteX18" fmla="*/ 1159328 w 1398814"/>
                  <a:gd name="connsiteY18" fmla="*/ 489857 h 664029"/>
                  <a:gd name="connsiteX19" fmla="*/ 1181100 w 1398814"/>
                  <a:gd name="connsiteY19" fmla="*/ 468086 h 664029"/>
                  <a:gd name="connsiteX20" fmla="*/ 1268186 w 1398814"/>
                  <a:gd name="connsiteY20" fmla="*/ 495300 h 664029"/>
                  <a:gd name="connsiteX21" fmla="*/ 1360714 w 1398814"/>
                  <a:gd name="connsiteY21" fmla="*/ 511629 h 664029"/>
                  <a:gd name="connsiteX22" fmla="*/ 1398814 w 1398814"/>
                  <a:gd name="connsiteY22" fmla="*/ 446314 h 664029"/>
                  <a:gd name="connsiteX23" fmla="*/ 1366157 w 1398814"/>
                  <a:gd name="connsiteY23" fmla="*/ 364671 h 664029"/>
                  <a:gd name="connsiteX24" fmla="*/ 1382486 w 1398814"/>
                  <a:gd name="connsiteY24" fmla="*/ 315686 h 664029"/>
                  <a:gd name="connsiteX25" fmla="*/ 1360714 w 1398814"/>
                  <a:gd name="connsiteY25" fmla="*/ 266700 h 664029"/>
                  <a:gd name="connsiteX26" fmla="*/ 1284514 w 1398814"/>
                  <a:gd name="connsiteY26" fmla="*/ 283029 h 664029"/>
                  <a:gd name="connsiteX27" fmla="*/ 1164771 w 1398814"/>
                  <a:gd name="connsiteY27" fmla="*/ 179614 h 664029"/>
                  <a:gd name="connsiteX28" fmla="*/ 1126671 w 1398814"/>
                  <a:gd name="connsiteY28" fmla="*/ 179614 h 664029"/>
                  <a:gd name="connsiteX29" fmla="*/ 1094014 w 1398814"/>
                  <a:gd name="connsiteY29" fmla="*/ 136071 h 664029"/>
                  <a:gd name="connsiteX30" fmla="*/ 1028700 w 1398814"/>
                  <a:gd name="connsiteY30" fmla="*/ 174171 h 664029"/>
                  <a:gd name="connsiteX31" fmla="*/ 990600 w 1398814"/>
                  <a:gd name="connsiteY31" fmla="*/ 125186 h 664029"/>
                  <a:gd name="connsiteX32" fmla="*/ 903514 w 1398814"/>
                  <a:gd name="connsiteY32" fmla="*/ 119743 h 664029"/>
                  <a:gd name="connsiteX33" fmla="*/ 870857 w 1398814"/>
                  <a:gd name="connsiteY33" fmla="*/ 92529 h 664029"/>
                  <a:gd name="connsiteX34" fmla="*/ 821871 w 1398814"/>
                  <a:gd name="connsiteY34" fmla="*/ 103414 h 664029"/>
                  <a:gd name="connsiteX35" fmla="*/ 740228 w 1398814"/>
                  <a:gd name="connsiteY35" fmla="*/ 0 h 664029"/>
                  <a:gd name="connsiteX36" fmla="*/ 664028 w 1398814"/>
                  <a:gd name="connsiteY36" fmla="*/ 21771 h 664029"/>
                  <a:gd name="connsiteX37" fmla="*/ 609600 w 1398814"/>
                  <a:gd name="connsiteY37" fmla="*/ 16329 h 664029"/>
                  <a:gd name="connsiteX38" fmla="*/ 571500 w 1398814"/>
                  <a:gd name="connsiteY38" fmla="*/ 103414 h 664029"/>
                  <a:gd name="connsiteX39" fmla="*/ 500743 w 1398814"/>
                  <a:gd name="connsiteY39" fmla="*/ 65314 h 664029"/>
                  <a:gd name="connsiteX40" fmla="*/ 359228 w 1398814"/>
                  <a:gd name="connsiteY40" fmla="*/ 114300 h 664029"/>
                  <a:gd name="connsiteX41" fmla="*/ 315686 w 1398814"/>
                  <a:gd name="connsiteY41" fmla="*/ 65314 h 664029"/>
                  <a:gd name="connsiteX42" fmla="*/ 272143 w 1398814"/>
                  <a:gd name="connsiteY42" fmla="*/ 103414 h 664029"/>
                  <a:gd name="connsiteX43" fmla="*/ 250371 w 1398814"/>
                  <a:gd name="connsiteY43" fmla="*/ 81643 h 664029"/>
                  <a:gd name="connsiteX44" fmla="*/ 179614 w 1398814"/>
                  <a:gd name="connsiteY44" fmla="*/ 125186 h 664029"/>
                  <a:gd name="connsiteX45" fmla="*/ 152400 w 1398814"/>
                  <a:gd name="connsiteY45" fmla="*/ 92529 h 664029"/>
                  <a:gd name="connsiteX46" fmla="*/ 87086 w 1398814"/>
                  <a:gd name="connsiteY46" fmla="*/ 119743 h 664029"/>
                  <a:gd name="connsiteX47" fmla="*/ 38100 w 1398814"/>
                  <a:gd name="connsiteY47" fmla="*/ 87086 h 664029"/>
                  <a:gd name="connsiteX48" fmla="*/ 0 w 1398814"/>
                  <a:gd name="connsiteY48" fmla="*/ 152400 h 664029"/>
                  <a:gd name="connsiteX49" fmla="*/ 70757 w 1398814"/>
                  <a:gd name="connsiteY49" fmla="*/ 223157 h 664029"/>
                  <a:gd name="connsiteX50" fmla="*/ 141514 w 1398814"/>
                  <a:gd name="connsiteY50" fmla="*/ 255814 h 664029"/>
                  <a:gd name="connsiteX51" fmla="*/ 185057 w 1398814"/>
                  <a:gd name="connsiteY51" fmla="*/ 234043 h 664029"/>
                  <a:gd name="connsiteX52" fmla="*/ 163286 w 1398814"/>
                  <a:gd name="connsiteY52" fmla="*/ 310243 h 664029"/>
                  <a:gd name="connsiteX53" fmla="*/ 304800 w 1398814"/>
                  <a:gd name="connsiteY53" fmla="*/ 386443 h 664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1398814" h="664029">
                    <a:moveTo>
                      <a:pt x="304800" y="386443"/>
                    </a:moveTo>
                    <a:lnTo>
                      <a:pt x="364671" y="326571"/>
                    </a:lnTo>
                    <a:lnTo>
                      <a:pt x="429986" y="326571"/>
                    </a:lnTo>
                    <a:lnTo>
                      <a:pt x="484414" y="370114"/>
                    </a:lnTo>
                    <a:lnTo>
                      <a:pt x="517071" y="326571"/>
                    </a:lnTo>
                    <a:lnTo>
                      <a:pt x="549728" y="337457"/>
                    </a:lnTo>
                    <a:lnTo>
                      <a:pt x="587828" y="332014"/>
                    </a:lnTo>
                    <a:lnTo>
                      <a:pt x="658586" y="397329"/>
                    </a:lnTo>
                    <a:lnTo>
                      <a:pt x="664028" y="424543"/>
                    </a:lnTo>
                    <a:lnTo>
                      <a:pt x="800100" y="506186"/>
                    </a:lnTo>
                    <a:lnTo>
                      <a:pt x="843643" y="517071"/>
                    </a:lnTo>
                    <a:lnTo>
                      <a:pt x="903514" y="511629"/>
                    </a:lnTo>
                    <a:lnTo>
                      <a:pt x="925286" y="560614"/>
                    </a:lnTo>
                    <a:lnTo>
                      <a:pt x="919843" y="631371"/>
                    </a:lnTo>
                    <a:lnTo>
                      <a:pt x="968828" y="664029"/>
                    </a:lnTo>
                    <a:lnTo>
                      <a:pt x="1023257" y="615043"/>
                    </a:lnTo>
                    <a:lnTo>
                      <a:pt x="1023257" y="593271"/>
                    </a:lnTo>
                    <a:lnTo>
                      <a:pt x="1066800" y="593271"/>
                    </a:lnTo>
                    <a:lnTo>
                      <a:pt x="1159328" y="489857"/>
                    </a:lnTo>
                    <a:lnTo>
                      <a:pt x="1181100" y="468086"/>
                    </a:lnTo>
                    <a:lnTo>
                      <a:pt x="1268186" y="495300"/>
                    </a:lnTo>
                    <a:lnTo>
                      <a:pt x="1360714" y="511629"/>
                    </a:lnTo>
                    <a:lnTo>
                      <a:pt x="1398814" y="446314"/>
                    </a:lnTo>
                    <a:lnTo>
                      <a:pt x="1366157" y="364671"/>
                    </a:lnTo>
                    <a:lnTo>
                      <a:pt x="1382486" y="315686"/>
                    </a:lnTo>
                    <a:lnTo>
                      <a:pt x="1360714" y="266700"/>
                    </a:lnTo>
                    <a:lnTo>
                      <a:pt x="1284514" y="283029"/>
                    </a:lnTo>
                    <a:lnTo>
                      <a:pt x="1164771" y="179614"/>
                    </a:lnTo>
                    <a:lnTo>
                      <a:pt x="1126671" y="179614"/>
                    </a:lnTo>
                    <a:lnTo>
                      <a:pt x="1094014" y="136071"/>
                    </a:lnTo>
                    <a:lnTo>
                      <a:pt x="1028700" y="174171"/>
                    </a:lnTo>
                    <a:lnTo>
                      <a:pt x="990600" y="125186"/>
                    </a:lnTo>
                    <a:lnTo>
                      <a:pt x="903514" y="119743"/>
                    </a:lnTo>
                    <a:lnTo>
                      <a:pt x="870857" y="92529"/>
                    </a:lnTo>
                    <a:lnTo>
                      <a:pt x="821871" y="103414"/>
                    </a:lnTo>
                    <a:lnTo>
                      <a:pt x="740228" y="0"/>
                    </a:lnTo>
                    <a:lnTo>
                      <a:pt x="664028" y="21771"/>
                    </a:lnTo>
                    <a:lnTo>
                      <a:pt x="609600" y="16329"/>
                    </a:lnTo>
                    <a:lnTo>
                      <a:pt x="571500" y="103414"/>
                    </a:lnTo>
                    <a:lnTo>
                      <a:pt x="500743" y="65314"/>
                    </a:lnTo>
                    <a:lnTo>
                      <a:pt x="359228" y="114300"/>
                    </a:lnTo>
                    <a:lnTo>
                      <a:pt x="315686" y="65314"/>
                    </a:lnTo>
                    <a:lnTo>
                      <a:pt x="272143" y="103414"/>
                    </a:lnTo>
                    <a:lnTo>
                      <a:pt x="250371" y="81643"/>
                    </a:lnTo>
                    <a:lnTo>
                      <a:pt x="179614" y="125186"/>
                    </a:lnTo>
                    <a:lnTo>
                      <a:pt x="152400" y="92529"/>
                    </a:lnTo>
                    <a:lnTo>
                      <a:pt x="87086" y="119743"/>
                    </a:lnTo>
                    <a:lnTo>
                      <a:pt x="38100" y="87086"/>
                    </a:lnTo>
                    <a:lnTo>
                      <a:pt x="0" y="152400"/>
                    </a:lnTo>
                    <a:lnTo>
                      <a:pt x="70757" y="223157"/>
                    </a:lnTo>
                    <a:lnTo>
                      <a:pt x="141514" y="255814"/>
                    </a:lnTo>
                    <a:lnTo>
                      <a:pt x="185057" y="234043"/>
                    </a:lnTo>
                    <a:lnTo>
                      <a:pt x="163286" y="310243"/>
                    </a:lnTo>
                    <a:lnTo>
                      <a:pt x="304800" y="386443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4" name="Brodsko_posavska_županija"/>
              <p:cNvSpPr/>
              <p:nvPr/>
            </p:nvSpPr>
            <p:spPr>
              <a:xfrm>
                <a:off x="4208465" y="1936870"/>
                <a:ext cx="1747895" cy="576757"/>
              </a:xfrm>
              <a:custGeom>
                <a:avLst/>
                <a:gdLst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2590 w 1760220"/>
                  <a:gd name="connsiteY12" fmla="*/ 506730 h 575310"/>
                  <a:gd name="connsiteX13" fmla="*/ 1714500 w 1760220"/>
                  <a:gd name="connsiteY13" fmla="*/ 560070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8110 w 1760220"/>
                  <a:gd name="connsiteY48" fmla="*/ 60960 h 575310"/>
                  <a:gd name="connsiteX49" fmla="*/ 179070 w 1760220"/>
                  <a:gd name="connsiteY49" fmla="*/ 0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2590 w 1760220"/>
                  <a:gd name="connsiteY12" fmla="*/ 506730 h 575310"/>
                  <a:gd name="connsiteX13" fmla="*/ 1714500 w 1760220"/>
                  <a:gd name="connsiteY13" fmla="*/ 560070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79070 w 1760220"/>
                  <a:gd name="connsiteY49" fmla="*/ 0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2590 w 1760220"/>
                  <a:gd name="connsiteY12" fmla="*/ 506730 h 575310"/>
                  <a:gd name="connsiteX13" fmla="*/ 1714500 w 1760220"/>
                  <a:gd name="connsiteY13" fmla="*/ 560070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79070 w 1760220"/>
                  <a:gd name="connsiteY49" fmla="*/ 4762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2590 w 1760220"/>
                  <a:gd name="connsiteY12" fmla="*/ 506730 h 575310"/>
                  <a:gd name="connsiteX13" fmla="*/ 1714500 w 1760220"/>
                  <a:gd name="connsiteY13" fmla="*/ 560070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62402 w 1760220"/>
                  <a:gd name="connsiteY49" fmla="*/ 4762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2590 w 1760220"/>
                  <a:gd name="connsiteY12" fmla="*/ 506730 h 575310"/>
                  <a:gd name="connsiteX13" fmla="*/ 1709739 w 1760220"/>
                  <a:gd name="connsiteY13" fmla="*/ 548164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62402 w 1760220"/>
                  <a:gd name="connsiteY49" fmla="*/ 4762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7353 w 1760220"/>
                  <a:gd name="connsiteY12" fmla="*/ 497205 h 575310"/>
                  <a:gd name="connsiteX13" fmla="*/ 1709739 w 1760220"/>
                  <a:gd name="connsiteY13" fmla="*/ 548164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62402 w 1760220"/>
                  <a:gd name="connsiteY49" fmla="*/ 4762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708785 w 1760220"/>
                  <a:gd name="connsiteY11" fmla="*/ 418624 h 575310"/>
                  <a:gd name="connsiteX12" fmla="*/ 1677353 w 1760220"/>
                  <a:gd name="connsiteY12" fmla="*/ 497205 h 575310"/>
                  <a:gd name="connsiteX13" fmla="*/ 1709739 w 1760220"/>
                  <a:gd name="connsiteY13" fmla="*/ 548164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62402 w 1760220"/>
                  <a:gd name="connsiteY49" fmla="*/ 4762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77353 w 1760220"/>
                  <a:gd name="connsiteY11" fmla="*/ 497205 h 575310"/>
                  <a:gd name="connsiteX12" fmla="*/ 1709739 w 1760220"/>
                  <a:gd name="connsiteY12" fmla="*/ 548164 h 575310"/>
                  <a:gd name="connsiteX13" fmla="*/ 1642110 w 1760220"/>
                  <a:gd name="connsiteY13" fmla="*/ 571500 h 575310"/>
                  <a:gd name="connsiteX14" fmla="*/ 1581150 w 1760220"/>
                  <a:gd name="connsiteY14" fmla="*/ 491490 h 575310"/>
                  <a:gd name="connsiteX15" fmla="*/ 1489710 w 1760220"/>
                  <a:gd name="connsiteY15" fmla="*/ 502920 h 575310"/>
                  <a:gd name="connsiteX16" fmla="*/ 1428750 w 1760220"/>
                  <a:gd name="connsiteY16" fmla="*/ 472440 h 575310"/>
                  <a:gd name="connsiteX17" fmla="*/ 1379220 w 1760220"/>
                  <a:gd name="connsiteY17" fmla="*/ 422910 h 575310"/>
                  <a:gd name="connsiteX18" fmla="*/ 1310640 w 1760220"/>
                  <a:gd name="connsiteY18" fmla="*/ 457200 h 575310"/>
                  <a:gd name="connsiteX19" fmla="*/ 1310640 w 1760220"/>
                  <a:gd name="connsiteY19" fmla="*/ 514350 h 575310"/>
                  <a:gd name="connsiteX20" fmla="*/ 1211580 w 1760220"/>
                  <a:gd name="connsiteY20" fmla="*/ 518160 h 575310"/>
                  <a:gd name="connsiteX21" fmla="*/ 1150620 w 1760220"/>
                  <a:gd name="connsiteY21" fmla="*/ 495300 h 575310"/>
                  <a:gd name="connsiteX22" fmla="*/ 1154430 w 1760220"/>
                  <a:gd name="connsiteY22" fmla="*/ 422910 h 575310"/>
                  <a:gd name="connsiteX23" fmla="*/ 1120140 w 1760220"/>
                  <a:gd name="connsiteY23" fmla="*/ 411480 h 575310"/>
                  <a:gd name="connsiteX24" fmla="*/ 1089660 w 1760220"/>
                  <a:gd name="connsiteY24" fmla="*/ 438150 h 575310"/>
                  <a:gd name="connsiteX25" fmla="*/ 1074420 w 1760220"/>
                  <a:gd name="connsiteY25" fmla="*/ 396240 h 575310"/>
                  <a:gd name="connsiteX26" fmla="*/ 1013460 w 1760220"/>
                  <a:gd name="connsiteY26" fmla="*/ 476250 h 575310"/>
                  <a:gd name="connsiteX27" fmla="*/ 971550 w 1760220"/>
                  <a:gd name="connsiteY27" fmla="*/ 483870 h 575310"/>
                  <a:gd name="connsiteX28" fmla="*/ 990600 w 1760220"/>
                  <a:gd name="connsiteY28" fmla="*/ 529590 h 575310"/>
                  <a:gd name="connsiteX29" fmla="*/ 902970 w 1760220"/>
                  <a:gd name="connsiteY29" fmla="*/ 575310 h 575310"/>
                  <a:gd name="connsiteX30" fmla="*/ 803910 w 1760220"/>
                  <a:gd name="connsiteY30" fmla="*/ 518160 h 575310"/>
                  <a:gd name="connsiteX31" fmla="*/ 689610 w 1760220"/>
                  <a:gd name="connsiteY31" fmla="*/ 445770 h 575310"/>
                  <a:gd name="connsiteX32" fmla="*/ 598170 w 1760220"/>
                  <a:gd name="connsiteY32" fmla="*/ 476250 h 575310"/>
                  <a:gd name="connsiteX33" fmla="*/ 541020 w 1760220"/>
                  <a:gd name="connsiteY33" fmla="*/ 445770 h 575310"/>
                  <a:gd name="connsiteX34" fmla="*/ 510540 w 1760220"/>
                  <a:gd name="connsiteY34" fmla="*/ 495300 h 575310"/>
                  <a:gd name="connsiteX35" fmla="*/ 476250 w 1760220"/>
                  <a:gd name="connsiteY35" fmla="*/ 449580 h 575310"/>
                  <a:gd name="connsiteX36" fmla="*/ 441960 w 1760220"/>
                  <a:gd name="connsiteY36" fmla="*/ 438150 h 575310"/>
                  <a:gd name="connsiteX37" fmla="*/ 430530 w 1760220"/>
                  <a:gd name="connsiteY37" fmla="*/ 400050 h 575310"/>
                  <a:gd name="connsiteX38" fmla="*/ 358140 w 1760220"/>
                  <a:gd name="connsiteY38" fmla="*/ 449580 h 575310"/>
                  <a:gd name="connsiteX39" fmla="*/ 289560 w 1760220"/>
                  <a:gd name="connsiteY39" fmla="*/ 415290 h 575310"/>
                  <a:gd name="connsiteX40" fmla="*/ 274320 w 1760220"/>
                  <a:gd name="connsiteY40" fmla="*/ 377190 h 575310"/>
                  <a:gd name="connsiteX41" fmla="*/ 205740 w 1760220"/>
                  <a:gd name="connsiteY41" fmla="*/ 350520 h 575310"/>
                  <a:gd name="connsiteX42" fmla="*/ 179070 w 1760220"/>
                  <a:gd name="connsiteY42" fmla="*/ 415290 h 575310"/>
                  <a:gd name="connsiteX43" fmla="*/ 72390 w 1760220"/>
                  <a:gd name="connsiteY43" fmla="*/ 407670 h 575310"/>
                  <a:gd name="connsiteX44" fmla="*/ 57150 w 1760220"/>
                  <a:gd name="connsiteY44" fmla="*/ 365760 h 575310"/>
                  <a:gd name="connsiteX45" fmla="*/ 0 w 1760220"/>
                  <a:gd name="connsiteY45" fmla="*/ 247650 h 575310"/>
                  <a:gd name="connsiteX46" fmla="*/ 118110 w 1760220"/>
                  <a:gd name="connsiteY46" fmla="*/ 148590 h 575310"/>
                  <a:gd name="connsiteX47" fmla="*/ 113347 w 1760220"/>
                  <a:gd name="connsiteY47" fmla="*/ 63342 h 575310"/>
                  <a:gd name="connsiteX48" fmla="*/ 162402 w 1760220"/>
                  <a:gd name="connsiteY48" fmla="*/ 4762 h 575310"/>
                  <a:gd name="connsiteX49" fmla="*/ 247650 w 1760220"/>
                  <a:gd name="connsiteY49" fmla="*/ 0 h 575310"/>
                  <a:gd name="connsiteX50" fmla="*/ 293370 w 1760220"/>
                  <a:gd name="connsiteY50" fmla="*/ 41910 h 575310"/>
                  <a:gd name="connsiteX51" fmla="*/ 316230 w 1760220"/>
                  <a:gd name="connsiteY51" fmla="*/ 0 h 575310"/>
                  <a:gd name="connsiteX52" fmla="*/ 361950 w 1760220"/>
                  <a:gd name="connsiteY52" fmla="*/ 11430 h 575310"/>
                  <a:gd name="connsiteX53" fmla="*/ 400050 w 1760220"/>
                  <a:gd name="connsiteY53" fmla="*/ 11430 h 575310"/>
                  <a:gd name="connsiteX54" fmla="*/ 468630 w 1760220"/>
                  <a:gd name="connsiteY54" fmla="*/ 76200 h 575310"/>
                  <a:gd name="connsiteX55" fmla="*/ 468630 w 1760220"/>
                  <a:gd name="connsiteY55" fmla="*/ 106680 h 575310"/>
                  <a:gd name="connsiteX56" fmla="*/ 628650 w 1760220"/>
                  <a:gd name="connsiteY56" fmla="*/ 194310 h 575310"/>
                  <a:gd name="connsiteX57" fmla="*/ 708660 w 1760220"/>
                  <a:gd name="connsiteY57" fmla="*/ 179070 h 575310"/>
                  <a:gd name="connsiteX58" fmla="*/ 735330 w 1760220"/>
                  <a:gd name="connsiteY58" fmla="*/ 247650 h 575310"/>
                  <a:gd name="connsiteX59" fmla="*/ 723900 w 1760220"/>
                  <a:gd name="connsiteY59" fmla="*/ 316230 h 575310"/>
                  <a:gd name="connsiteX60" fmla="*/ 777240 w 1760220"/>
                  <a:gd name="connsiteY60" fmla="*/ 339090 h 575310"/>
                  <a:gd name="connsiteX61" fmla="*/ 826770 w 1760220"/>
                  <a:gd name="connsiteY61" fmla="*/ 285750 h 575310"/>
                  <a:gd name="connsiteX62" fmla="*/ 830580 w 1760220"/>
                  <a:gd name="connsiteY62" fmla="*/ 270510 h 575310"/>
                  <a:gd name="connsiteX63" fmla="*/ 876300 w 1760220"/>
                  <a:gd name="connsiteY63" fmla="*/ 270510 h 575310"/>
                  <a:gd name="connsiteX64" fmla="*/ 979170 w 1760220"/>
                  <a:gd name="connsiteY64" fmla="*/ 140970 h 575310"/>
                  <a:gd name="connsiteX65" fmla="*/ 1165860 w 1760220"/>
                  <a:gd name="connsiteY65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79735 w 1760220"/>
                  <a:gd name="connsiteY11" fmla="*/ 494824 h 575310"/>
                  <a:gd name="connsiteX12" fmla="*/ 1709739 w 1760220"/>
                  <a:gd name="connsiteY12" fmla="*/ 548164 h 575310"/>
                  <a:gd name="connsiteX13" fmla="*/ 1642110 w 1760220"/>
                  <a:gd name="connsiteY13" fmla="*/ 571500 h 575310"/>
                  <a:gd name="connsiteX14" fmla="*/ 1581150 w 1760220"/>
                  <a:gd name="connsiteY14" fmla="*/ 491490 h 575310"/>
                  <a:gd name="connsiteX15" fmla="*/ 1489710 w 1760220"/>
                  <a:gd name="connsiteY15" fmla="*/ 502920 h 575310"/>
                  <a:gd name="connsiteX16" fmla="*/ 1428750 w 1760220"/>
                  <a:gd name="connsiteY16" fmla="*/ 472440 h 575310"/>
                  <a:gd name="connsiteX17" fmla="*/ 1379220 w 1760220"/>
                  <a:gd name="connsiteY17" fmla="*/ 422910 h 575310"/>
                  <a:gd name="connsiteX18" fmla="*/ 1310640 w 1760220"/>
                  <a:gd name="connsiteY18" fmla="*/ 457200 h 575310"/>
                  <a:gd name="connsiteX19" fmla="*/ 1310640 w 1760220"/>
                  <a:gd name="connsiteY19" fmla="*/ 514350 h 575310"/>
                  <a:gd name="connsiteX20" fmla="*/ 1211580 w 1760220"/>
                  <a:gd name="connsiteY20" fmla="*/ 518160 h 575310"/>
                  <a:gd name="connsiteX21" fmla="*/ 1150620 w 1760220"/>
                  <a:gd name="connsiteY21" fmla="*/ 495300 h 575310"/>
                  <a:gd name="connsiteX22" fmla="*/ 1154430 w 1760220"/>
                  <a:gd name="connsiteY22" fmla="*/ 422910 h 575310"/>
                  <a:gd name="connsiteX23" fmla="*/ 1120140 w 1760220"/>
                  <a:gd name="connsiteY23" fmla="*/ 411480 h 575310"/>
                  <a:gd name="connsiteX24" fmla="*/ 1089660 w 1760220"/>
                  <a:gd name="connsiteY24" fmla="*/ 438150 h 575310"/>
                  <a:gd name="connsiteX25" fmla="*/ 1074420 w 1760220"/>
                  <a:gd name="connsiteY25" fmla="*/ 396240 h 575310"/>
                  <a:gd name="connsiteX26" fmla="*/ 1013460 w 1760220"/>
                  <a:gd name="connsiteY26" fmla="*/ 476250 h 575310"/>
                  <a:gd name="connsiteX27" fmla="*/ 971550 w 1760220"/>
                  <a:gd name="connsiteY27" fmla="*/ 483870 h 575310"/>
                  <a:gd name="connsiteX28" fmla="*/ 990600 w 1760220"/>
                  <a:gd name="connsiteY28" fmla="*/ 529590 h 575310"/>
                  <a:gd name="connsiteX29" fmla="*/ 902970 w 1760220"/>
                  <a:gd name="connsiteY29" fmla="*/ 575310 h 575310"/>
                  <a:gd name="connsiteX30" fmla="*/ 803910 w 1760220"/>
                  <a:gd name="connsiteY30" fmla="*/ 518160 h 575310"/>
                  <a:gd name="connsiteX31" fmla="*/ 689610 w 1760220"/>
                  <a:gd name="connsiteY31" fmla="*/ 445770 h 575310"/>
                  <a:gd name="connsiteX32" fmla="*/ 598170 w 1760220"/>
                  <a:gd name="connsiteY32" fmla="*/ 476250 h 575310"/>
                  <a:gd name="connsiteX33" fmla="*/ 541020 w 1760220"/>
                  <a:gd name="connsiteY33" fmla="*/ 445770 h 575310"/>
                  <a:gd name="connsiteX34" fmla="*/ 510540 w 1760220"/>
                  <a:gd name="connsiteY34" fmla="*/ 495300 h 575310"/>
                  <a:gd name="connsiteX35" fmla="*/ 476250 w 1760220"/>
                  <a:gd name="connsiteY35" fmla="*/ 449580 h 575310"/>
                  <a:gd name="connsiteX36" fmla="*/ 441960 w 1760220"/>
                  <a:gd name="connsiteY36" fmla="*/ 438150 h 575310"/>
                  <a:gd name="connsiteX37" fmla="*/ 430530 w 1760220"/>
                  <a:gd name="connsiteY37" fmla="*/ 400050 h 575310"/>
                  <a:gd name="connsiteX38" fmla="*/ 358140 w 1760220"/>
                  <a:gd name="connsiteY38" fmla="*/ 449580 h 575310"/>
                  <a:gd name="connsiteX39" fmla="*/ 289560 w 1760220"/>
                  <a:gd name="connsiteY39" fmla="*/ 415290 h 575310"/>
                  <a:gd name="connsiteX40" fmla="*/ 274320 w 1760220"/>
                  <a:gd name="connsiteY40" fmla="*/ 377190 h 575310"/>
                  <a:gd name="connsiteX41" fmla="*/ 205740 w 1760220"/>
                  <a:gd name="connsiteY41" fmla="*/ 350520 h 575310"/>
                  <a:gd name="connsiteX42" fmla="*/ 179070 w 1760220"/>
                  <a:gd name="connsiteY42" fmla="*/ 415290 h 575310"/>
                  <a:gd name="connsiteX43" fmla="*/ 72390 w 1760220"/>
                  <a:gd name="connsiteY43" fmla="*/ 407670 h 575310"/>
                  <a:gd name="connsiteX44" fmla="*/ 57150 w 1760220"/>
                  <a:gd name="connsiteY44" fmla="*/ 365760 h 575310"/>
                  <a:gd name="connsiteX45" fmla="*/ 0 w 1760220"/>
                  <a:gd name="connsiteY45" fmla="*/ 247650 h 575310"/>
                  <a:gd name="connsiteX46" fmla="*/ 118110 w 1760220"/>
                  <a:gd name="connsiteY46" fmla="*/ 148590 h 575310"/>
                  <a:gd name="connsiteX47" fmla="*/ 113347 w 1760220"/>
                  <a:gd name="connsiteY47" fmla="*/ 63342 h 575310"/>
                  <a:gd name="connsiteX48" fmla="*/ 162402 w 1760220"/>
                  <a:gd name="connsiteY48" fmla="*/ 4762 h 575310"/>
                  <a:gd name="connsiteX49" fmla="*/ 247650 w 1760220"/>
                  <a:gd name="connsiteY49" fmla="*/ 0 h 575310"/>
                  <a:gd name="connsiteX50" fmla="*/ 293370 w 1760220"/>
                  <a:gd name="connsiteY50" fmla="*/ 41910 h 575310"/>
                  <a:gd name="connsiteX51" fmla="*/ 316230 w 1760220"/>
                  <a:gd name="connsiteY51" fmla="*/ 0 h 575310"/>
                  <a:gd name="connsiteX52" fmla="*/ 361950 w 1760220"/>
                  <a:gd name="connsiteY52" fmla="*/ 11430 h 575310"/>
                  <a:gd name="connsiteX53" fmla="*/ 400050 w 1760220"/>
                  <a:gd name="connsiteY53" fmla="*/ 11430 h 575310"/>
                  <a:gd name="connsiteX54" fmla="*/ 468630 w 1760220"/>
                  <a:gd name="connsiteY54" fmla="*/ 76200 h 575310"/>
                  <a:gd name="connsiteX55" fmla="*/ 468630 w 1760220"/>
                  <a:gd name="connsiteY55" fmla="*/ 106680 h 575310"/>
                  <a:gd name="connsiteX56" fmla="*/ 628650 w 1760220"/>
                  <a:gd name="connsiteY56" fmla="*/ 194310 h 575310"/>
                  <a:gd name="connsiteX57" fmla="*/ 708660 w 1760220"/>
                  <a:gd name="connsiteY57" fmla="*/ 179070 h 575310"/>
                  <a:gd name="connsiteX58" fmla="*/ 735330 w 1760220"/>
                  <a:gd name="connsiteY58" fmla="*/ 247650 h 575310"/>
                  <a:gd name="connsiteX59" fmla="*/ 723900 w 1760220"/>
                  <a:gd name="connsiteY59" fmla="*/ 316230 h 575310"/>
                  <a:gd name="connsiteX60" fmla="*/ 777240 w 1760220"/>
                  <a:gd name="connsiteY60" fmla="*/ 339090 h 575310"/>
                  <a:gd name="connsiteX61" fmla="*/ 826770 w 1760220"/>
                  <a:gd name="connsiteY61" fmla="*/ 285750 h 575310"/>
                  <a:gd name="connsiteX62" fmla="*/ 830580 w 1760220"/>
                  <a:gd name="connsiteY62" fmla="*/ 270510 h 575310"/>
                  <a:gd name="connsiteX63" fmla="*/ 876300 w 1760220"/>
                  <a:gd name="connsiteY63" fmla="*/ 270510 h 575310"/>
                  <a:gd name="connsiteX64" fmla="*/ 979170 w 1760220"/>
                  <a:gd name="connsiteY64" fmla="*/ 140970 h 575310"/>
                  <a:gd name="connsiteX65" fmla="*/ 1165860 w 1760220"/>
                  <a:gd name="connsiteY65" fmla="*/ 186690 h 575310"/>
                  <a:gd name="connsiteX0" fmla="*/ 1165860 w 1760220"/>
                  <a:gd name="connsiteY0" fmla="*/ 186690 h 575310"/>
                  <a:gd name="connsiteX1" fmla="*/ 1278255 w 1760220"/>
                  <a:gd name="connsiteY1" fmla="*/ 282892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79735 w 1760220"/>
                  <a:gd name="connsiteY11" fmla="*/ 494824 h 575310"/>
                  <a:gd name="connsiteX12" fmla="*/ 1709739 w 1760220"/>
                  <a:gd name="connsiteY12" fmla="*/ 548164 h 575310"/>
                  <a:gd name="connsiteX13" fmla="*/ 1642110 w 1760220"/>
                  <a:gd name="connsiteY13" fmla="*/ 571500 h 575310"/>
                  <a:gd name="connsiteX14" fmla="*/ 1581150 w 1760220"/>
                  <a:gd name="connsiteY14" fmla="*/ 491490 h 575310"/>
                  <a:gd name="connsiteX15" fmla="*/ 1489710 w 1760220"/>
                  <a:gd name="connsiteY15" fmla="*/ 502920 h 575310"/>
                  <a:gd name="connsiteX16" fmla="*/ 1428750 w 1760220"/>
                  <a:gd name="connsiteY16" fmla="*/ 472440 h 575310"/>
                  <a:gd name="connsiteX17" fmla="*/ 1379220 w 1760220"/>
                  <a:gd name="connsiteY17" fmla="*/ 422910 h 575310"/>
                  <a:gd name="connsiteX18" fmla="*/ 1310640 w 1760220"/>
                  <a:gd name="connsiteY18" fmla="*/ 457200 h 575310"/>
                  <a:gd name="connsiteX19" fmla="*/ 1310640 w 1760220"/>
                  <a:gd name="connsiteY19" fmla="*/ 514350 h 575310"/>
                  <a:gd name="connsiteX20" fmla="*/ 1211580 w 1760220"/>
                  <a:gd name="connsiteY20" fmla="*/ 518160 h 575310"/>
                  <a:gd name="connsiteX21" fmla="*/ 1150620 w 1760220"/>
                  <a:gd name="connsiteY21" fmla="*/ 495300 h 575310"/>
                  <a:gd name="connsiteX22" fmla="*/ 1154430 w 1760220"/>
                  <a:gd name="connsiteY22" fmla="*/ 422910 h 575310"/>
                  <a:gd name="connsiteX23" fmla="*/ 1120140 w 1760220"/>
                  <a:gd name="connsiteY23" fmla="*/ 411480 h 575310"/>
                  <a:gd name="connsiteX24" fmla="*/ 1089660 w 1760220"/>
                  <a:gd name="connsiteY24" fmla="*/ 438150 h 575310"/>
                  <a:gd name="connsiteX25" fmla="*/ 1074420 w 1760220"/>
                  <a:gd name="connsiteY25" fmla="*/ 396240 h 575310"/>
                  <a:gd name="connsiteX26" fmla="*/ 1013460 w 1760220"/>
                  <a:gd name="connsiteY26" fmla="*/ 476250 h 575310"/>
                  <a:gd name="connsiteX27" fmla="*/ 971550 w 1760220"/>
                  <a:gd name="connsiteY27" fmla="*/ 483870 h 575310"/>
                  <a:gd name="connsiteX28" fmla="*/ 990600 w 1760220"/>
                  <a:gd name="connsiteY28" fmla="*/ 529590 h 575310"/>
                  <a:gd name="connsiteX29" fmla="*/ 902970 w 1760220"/>
                  <a:gd name="connsiteY29" fmla="*/ 575310 h 575310"/>
                  <a:gd name="connsiteX30" fmla="*/ 803910 w 1760220"/>
                  <a:gd name="connsiteY30" fmla="*/ 518160 h 575310"/>
                  <a:gd name="connsiteX31" fmla="*/ 689610 w 1760220"/>
                  <a:gd name="connsiteY31" fmla="*/ 445770 h 575310"/>
                  <a:gd name="connsiteX32" fmla="*/ 598170 w 1760220"/>
                  <a:gd name="connsiteY32" fmla="*/ 476250 h 575310"/>
                  <a:gd name="connsiteX33" fmla="*/ 541020 w 1760220"/>
                  <a:gd name="connsiteY33" fmla="*/ 445770 h 575310"/>
                  <a:gd name="connsiteX34" fmla="*/ 510540 w 1760220"/>
                  <a:gd name="connsiteY34" fmla="*/ 495300 h 575310"/>
                  <a:gd name="connsiteX35" fmla="*/ 476250 w 1760220"/>
                  <a:gd name="connsiteY35" fmla="*/ 449580 h 575310"/>
                  <a:gd name="connsiteX36" fmla="*/ 441960 w 1760220"/>
                  <a:gd name="connsiteY36" fmla="*/ 438150 h 575310"/>
                  <a:gd name="connsiteX37" fmla="*/ 430530 w 1760220"/>
                  <a:gd name="connsiteY37" fmla="*/ 400050 h 575310"/>
                  <a:gd name="connsiteX38" fmla="*/ 358140 w 1760220"/>
                  <a:gd name="connsiteY38" fmla="*/ 449580 h 575310"/>
                  <a:gd name="connsiteX39" fmla="*/ 289560 w 1760220"/>
                  <a:gd name="connsiteY39" fmla="*/ 415290 h 575310"/>
                  <a:gd name="connsiteX40" fmla="*/ 274320 w 1760220"/>
                  <a:gd name="connsiteY40" fmla="*/ 377190 h 575310"/>
                  <a:gd name="connsiteX41" fmla="*/ 205740 w 1760220"/>
                  <a:gd name="connsiteY41" fmla="*/ 350520 h 575310"/>
                  <a:gd name="connsiteX42" fmla="*/ 179070 w 1760220"/>
                  <a:gd name="connsiteY42" fmla="*/ 415290 h 575310"/>
                  <a:gd name="connsiteX43" fmla="*/ 72390 w 1760220"/>
                  <a:gd name="connsiteY43" fmla="*/ 407670 h 575310"/>
                  <a:gd name="connsiteX44" fmla="*/ 57150 w 1760220"/>
                  <a:gd name="connsiteY44" fmla="*/ 365760 h 575310"/>
                  <a:gd name="connsiteX45" fmla="*/ 0 w 1760220"/>
                  <a:gd name="connsiteY45" fmla="*/ 247650 h 575310"/>
                  <a:gd name="connsiteX46" fmla="*/ 118110 w 1760220"/>
                  <a:gd name="connsiteY46" fmla="*/ 148590 h 575310"/>
                  <a:gd name="connsiteX47" fmla="*/ 113347 w 1760220"/>
                  <a:gd name="connsiteY47" fmla="*/ 63342 h 575310"/>
                  <a:gd name="connsiteX48" fmla="*/ 162402 w 1760220"/>
                  <a:gd name="connsiteY48" fmla="*/ 4762 h 575310"/>
                  <a:gd name="connsiteX49" fmla="*/ 247650 w 1760220"/>
                  <a:gd name="connsiteY49" fmla="*/ 0 h 575310"/>
                  <a:gd name="connsiteX50" fmla="*/ 293370 w 1760220"/>
                  <a:gd name="connsiteY50" fmla="*/ 41910 h 575310"/>
                  <a:gd name="connsiteX51" fmla="*/ 316230 w 1760220"/>
                  <a:gd name="connsiteY51" fmla="*/ 0 h 575310"/>
                  <a:gd name="connsiteX52" fmla="*/ 361950 w 1760220"/>
                  <a:gd name="connsiteY52" fmla="*/ 11430 h 575310"/>
                  <a:gd name="connsiteX53" fmla="*/ 400050 w 1760220"/>
                  <a:gd name="connsiteY53" fmla="*/ 11430 h 575310"/>
                  <a:gd name="connsiteX54" fmla="*/ 468630 w 1760220"/>
                  <a:gd name="connsiteY54" fmla="*/ 76200 h 575310"/>
                  <a:gd name="connsiteX55" fmla="*/ 468630 w 1760220"/>
                  <a:gd name="connsiteY55" fmla="*/ 106680 h 575310"/>
                  <a:gd name="connsiteX56" fmla="*/ 628650 w 1760220"/>
                  <a:gd name="connsiteY56" fmla="*/ 194310 h 575310"/>
                  <a:gd name="connsiteX57" fmla="*/ 708660 w 1760220"/>
                  <a:gd name="connsiteY57" fmla="*/ 179070 h 575310"/>
                  <a:gd name="connsiteX58" fmla="*/ 735330 w 1760220"/>
                  <a:gd name="connsiteY58" fmla="*/ 247650 h 575310"/>
                  <a:gd name="connsiteX59" fmla="*/ 723900 w 1760220"/>
                  <a:gd name="connsiteY59" fmla="*/ 316230 h 575310"/>
                  <a:gd name="connsiteX60" fmla="*/ 777240 w 1760220"/>
                  <a:gd name="connsiteY60" fmla="*/ 339090 h 575310"/>
                  <a:gd name="connsiteX61" fmla="*/ 826770 w 1760220"/>
                  <a:gd name="connsiteY61" fmla="*/ 285750 h 575310"/>
                  <a:gd name="connsiteX62" fmla="*/ 830580 w 1760220"/>
                  <a:gd name="connsiteY62" fmla="*/ 270510 h 575310"/>
                  <a:gd name="connsiteX63" fmla="*/ 876300 w 1760220"/>
                  <a:gd name="connsiteY63" fmla="*/ 270510 h 575310"/>
                  <a:gd name="connsiteX64" fmla="*/ 979170 w 1760220"/>
                  <a:gd name="connsiteY64" fmla="*/ 140970 h 575310"/>
                  <a:gd name="connsiteX65" fmla="*/ 1165860 w 1760220"/>
                  <a:gd name="connsiteY65" fmla="*/ 186690 h 575310"/>
                  <a:gd name="connsiteX0" fmla="*/ 1165860 w 1760220"/>
                  <a:gd name="connsiteY0" fmla="*/ 186690 h 575310"/>
                  <a:gd name="connsiteX1" fmla="*/ 1278255 w 1760220"/>
                  <a:gd name="connsiteY1" fmla="*/ 282892 h 575310"/>
                  <a:gd name="connsiteX2" fmla="*/ 1331119 w 1760220"/>
                  <a:gd name="connsiteY2" fmla="*/ 336708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79735 w 1760220"/>
                  <a:gd name="connsiteY11" fmla="*/ 494824 h 575310"/>
                  <a:gd name="connsiteX12" fmla="*/ 1709739 w 1760220"/>
                  <a:gd name="connsiteY12" fmla="*/ 548164 h 575310"/>
                  <a:gd name="connsiteX13" fmla="*/ 1642110 w 1760220"/>
                  <a:gd name="connsiteY13" fmla="*/ 571500 h 575310"/>
                  <a:gd name="connsiteX14" fmla="*/ 1581150 w 1760220"/>
                  <a:gd name="connsiteY14" fmla="*/ 491490 h 575310"/>
                  <a:gd name="connsiteX15" fmla="*/ 1489710 w 1760220"/>
                  <a:gd name="connsiteY15" fmla="*/ 502920 h 575310"/>
                  <a:gd name="connsiteX16" fmla="*/ 1428750 w 1760220"/>
                  <a:gd name="connsiteY16" fmla="*/ 472440 h 575310"/>
                  <a:gd name="connsiteX17" fmla="*/ 1379220 w 1760220"/>
                  <a:gd name="connsiteY17" fmla="*/ 422910 h 575310"/>
                  <a:gd name="connsiteX18" fmla="*/ 1310640 w 1760220"/>
                  <a:gd name="connsiteY18" fmla="*/ 457200 h 575310"/>
                  <a:gd name="connsiteX19" fmla="*/ 1310640 w 1760220"/>
                  <a:gd name="connsiteY19" fmla="*/ 514350 h 575310"/>
                  <a:gd name="connsiteX20" fmla="*/ 1211580 w 1760220"/>
                  <a:gd name="connsiteY20" fmla="*/ 518160 h 575310"/>
                  <a:gd name="connsiteX21" fmla="*/ 1150620 w 1760220"/>
                  <a:gd name="connsiteY21" fmla="*/ 495300 h 575310"/>
                  <a:gd name="connsiteX22" fmla="*/ 1154430 w 1760220"/>
                  <a:gd name="connsiteY22" fmla="*/ 422910 h 575310"/>
                  <a:gd name="connsiteX23" fmla="*/ 1120140 w 1760220"/>
                  <a:gd name="connsiteY23" fmla="*/ 411480 h 575310"/>
                  <a:gd name="connsiteX24" fmla="*/ 1089660 w 1760220"/>
                  <a:gd name="connsiteY24" fmla="*/ 438150 h 575310"/>
                  <a:gd name="connsiteX25" fmla="*/ 1074420 w 1760220"/>
                  <a:gd name="connsiteY25" fmla="*/ 396240 h 575310"/>
                  <a:gd name="connsiteX26" fmla="*/ 1013460 w 1760220"/>
                  <a:gd name="connsiteY26" fmla="*/ 476250 h 575310"/>
                  <a:gd name="connsiteX27" fmla="*/ 971550 w 1760220"/>
                  <a:gd name="connsiteY27" fmla="*/ 483870 h 575310"/>
                  <a:gd name="connsiteX28" fmla="*/ 990600 w 1760220"/>
                  <a:gd name="connsiteY28" fmla="*/ 529590 h 575310"/>
                  <a:gd name="connsiteX29" fmla="*/ 902970 w 1760220"/>
                  <a:gd name="connsiteY29" fmla="*/ 575310 h 575310"/>
                  <a:gd name="connsiteX30" fmla="*/ 803910 w 1760220"/>
                  <a:gd name="connsiteY30" fmla="*/ 518160 h 575310"/>
                  <a:gd name="connsiteX31" fmla="*/ 689610 w 1760220"/>
                  <a:gd name="connsiteY31" fmla="*/ 445770 h 575310"/>
                  <a:gd name="connsiteX32" fmla="*/ 598170 w 1760220"/>
                  <a:gd name="connsiteY32" fmla="*/ 476250 h 575310"/>
                  <a:gd name="connsiteX33" fmla="*/ 541020 w 1760220"/>
                  <a:gd name="connsiteY33" fmla="*/ 445770 h 575310"/>
                  <a:gd name="connsiteX34" fmla="*/ 510540 w 1760220"/>
                  <a:gd name="connsiteY34" fmla="*/ 495300 h 575310"/>
                  <a:gd name="connsiteX35" fmla="*/ 476250 w 1760220"/>
                  <a:gd name="connsiteY35" fmla="*/ 449580 h 575310"/>
                  <a:gd name="connsiteX36" fmla="*/ 441960 w 1760220"/>
                  <a:gd name="connsiteY36" fmla="*/ 438150 h 575310"/>
                  <a:gd name="connsiteX37" fmla="*/ 430530 w 1760220"/>
                  <a:gd name="connsiteY37" fmla="*/ 400050 h 575310"/>
                  <a:gd name="connsiteX38" fmla="*/ 358140 w 1760220"/>
                  <a:gd name="connsiteY38" fmla="*/ 449580 h 575310"/>
                  <a:gd name="connsiteX39" fmla="*/ 289560 w 1760220"/>
                  <a:gd name="connsiteY39" fmla="*/ 415290 h 575310"/>
                  <a:gd name="connsiteX40" fmla="*/ 274320 w 1760220"/>
                  <a:gd name="connsiteY40" fmla="*/ 377190 h 575310"/>
                  <a:gd name="connsiteX41" fmla="*/ 205740 w 1760220"/>
                  <a:gd name="connsiteY41" fmla="*/ 350520 h 575310"/>
                  <a:gd name="connsiteX42" fmla="*/ 179070 w 1760220"/>
                  <a:gd name="connsiteY42" fmla="*/ 415290 h 575310"/>
                  <a:gd name="connsiteX43" fmla="*/ 72390 w 1760220"/>
                  <a:gd name="connsiteY43" fmla="*/ 407670 h 575310"/>
                  <a:gd name="connsiteX44" fmla="*/ 57150 w 1760220"/>
                  <a:gd name="connsiteY44" fmla="*/ 365760 h 575310"/>
                  <a:gd name="connsiteX45" fmla="*/ 0 w 1760220"/>
                  <a:gd name="connsiteY45" fmla="*/ 247650 h 575310"/>
                  <a:gd name="connsiteX46" fmla="*/ 118110 w 1760220"/>
                  <a:gd name="connsiteY46" fmla="*/ 148590 h 575310"/>
                  <a:gd name="connsiteX47" fmla="*/ 113347 w 1760220"/>
                  <a:gd name="connsiteY47" fmla="*/ 63342 h 575310"/>
                  <a:gd name="connsiteX48" fmla="*/ 162402 w 1760220"/>
                  <a:gd name="connsiteY48" fmla="*/ 4762 h 575310"/>
                  <a:gd name="connsiteX49" fmla="*/ 247650 w 1760220"/>
                  <a:gd name="connsiteY49" fmla="*/ 0 h 575310"/>
                  <a:gd name="connsiteX50" fmla="*/ 293370 w 1760220"/>
                  <a:gd name="connsiteY50" fmla="*/ 41910 h 575310"/>
                  <a:gd name="connsiteX51" fmla="*/ 316230 w 1760220"/>
                  <a:gd name="connsiteY51" fmla="*/ 0 h 575310"/>
                  <a:gd name="connsiteX52" fmla="*/ 361950 w 1760220"/>
                  <a:gd name="connsiteY52" fmla="*/ 11430 h 575310"/>
                  <a:gd name="connsiteX53" fmla="*/ 400050 w 1760220"/>
                  <a:gd name="connsiteY53" fmla="*/ 11430 h 575310"/>
                  <a:gd name="connsiteX54" fmla="*/ 468630 w 1760220"/>
                  <a:gd name="connsiteY54" fmla="*/ 76200 h 575310"/>
                  <a:gd name="connsiteX55" fmla="*/ 468630 w 1760220"/>
                  <a:gd name="connsiteY55" fmla="*/ 106680 h 575310"/>
                  <a:gd name="connsiteX56" fmla="*/ 628650 w 1760220"/>
                  <a:gd name="connsiteY56" fmla="*/ 194310 h 575310"/>
                  <a:gd name="connsiteX57" fmla="*/ 708660 w 1760220"/>
                  <a:gd name="connsiteY57" fmla="*/ 179070 h 575310"/>
                  <a:gd name="connsiteX58" fmla="*/ 735330 w 1760220"/>
                  <a:gd name="connsiteY58" fmla="*/ 247650 h 575310"/>
                  <a:gd name="connsiteX59" fmla="*/ 723900 w 1760220"/>
                  <a:gd name="connsiteY59" fmla="*/ 316230 h 575310"/>
                  <a:gd name="connsiteX60" fmla="*/ 777240 w 1760220"/>
                  <a:gd name="connsiteY60" fmla="*/ 339090 h 575310"/>
                  <a:gd name="connsiteX61" fmla="*/ 826770 w 1760220"/>
                  <a:gd name="connsiteY61" fmla="*/ 285750 h 575310"/>
                  <a:gd name="connsiteX62" fmla="*/ 830580 w 1760220"/>
                  <a:gd name="connsiteY62" fmla="*/ 270510 h 575310"/>
                  <a:gd name="connsiteX63" fmla="*/ 876300 w 1760220"/>
                  <a:gd name="connsiteY63" fmla="*/ 270510 h 575310"/>
                  <a:gd name="connsiteX64" fmla="*/ 979170 w 1760220"/>
                  <a:gd name="connsiteY64" fmla="*/ 140970 h 575310"/>
                  <a:gd name="connsiteX65" fmla="*/ 1165860 w 1760220"/>
                  <a:gd name="connsiteY65" fmla="*/ 186690 h 57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1760220" h="575310">
                    <a:moveTo>
                      <a:pt x="1165860" y="186690"/>
                    </a:moveTo>
                    <a:lnTo>
                      <a:pt x="1278255" y="282892"/>
                    </a:lnTo>
                    <a:lnTo>
                      <a:pt x="1331119" y="336708"/>
                    </a:lnTo>
                    <a:lnTo>
                      <a:pt x="1428750" y="278130"/>
                    </a:lnTo>
                    <a:lnTo>
                      <a:pt x="1482090" y="259080"/>
                    </a:lnTo>
                    <a:lnTo>
                      <a:pt x="1539240" y="293370"/>
                    </a:lnTo>
                    <a:lnTo>
                      <a:pt x="1596390" y="320040"/>
                    </a:lnTo>
                    <a:lnTo>
                      <a:pt x="1653540" y="320040"/>
                    </a:lnTo>
                    <a:lnTo>
                      <a:pt x="1672590" y="339090"/>
                    </a:lnTo>
                    <a:lnTo>
                      <a:pt x="1737360" y="293370"/>
                    </a:lnTo>
                    <a:lnTo>
                      <a:pt x="1760220" y="323850"/>
                    </a:lnTo>
                    <a:lnTo>
                      <a:pt x="1679735" y="494824"/>
                    </a:lnTo>
                    <a:lnTo>
                      <a:pt x="1709739" y="548164"/>
                    </a:lnTo>
                    <a:lnTo>
                      <a:pt x="1642110" y="571500"/>
                    </a:lnTo>
                    <a:lnTo>
                      <a:pt x="1581150" y="491490"/>
                    </a:lnTo>
                    <a:lnTo>
                      <a:pt x="1489710" y="502920"/>
                    </a:lnTo>
                    <a:lnTo>
                      <a:pt x="1428750" y="472440"/>
                    </a:lnTo>
                    <a:lnTo>
                      <a:pt x="1379220" y="422910"/>
                    </a:lnTo>
                    <a:lnTo>
                      <a:pt x="1310640" y="457200"/>
                    </a:lnTo>
                    <a:lnTo>
                      <a:pt x="1310640" y="514350"/>
                    </a:lnTo>
                    <a:lnTo>
                      <a:pt x="1211580" y="518160"/>
                    </a:lnTo>
                    <a:lnTo>
                      <a:pt x="1150620" y="495300"/>
                    </a:lnTo>
                    <a:lnTo>
                      <a:pt x="1154430" y="422910"/>
                    </a:lnTo>
                    <a:lnTo>
                      <a:pt x="1120140" y="411480"/>
                    </a:lnTo>
                    <a:lnTo>
                      <a:pt x="1089660" y="438150"/>
                    </a:lnTo>
                    <a:lnTo>
                      <a:pt x="1074420" y="396240"/>
                    </a:lnTo>
                    <a:lnTo>
                      <a:pt x="1013460" y="476250"/>
                    </a:lnTo>
                    <a:lnTo>
                      <a:pt x="971550" y="483870"/>
                    </a:lnTo>
                    <a:lnTo>
                      <a:pt x="990600" y="529590"/>
                    </a:lnTo>
                    <a:lnTo>
                      <a:pt x="902970" y="575310"/>
                    </a:lnTo>
                    <a:lnTo>
                      <a:pt x="803910" y="518160"/>
                    </a:lnTo>
                    <a:lnTo>
                      <a:pt x="689610" y="445770"/>
                    </a:lnTo>
                    <a:lnTo>
                      <a:pt x="598170" y="476250"/>
                    </a:lnTo>
                    <a:lnTo>
                      <a:pt x="541020" y="445770"/>
                    </a:lnTo>
                    <a:lnTo>
                      <a:pt x="510540" y="495300"/>
                    </a:lnTo>
                    <a:lnTo>
                      <a:pt x="476250" y="449580"/>
                    </a:lnTo>
                    <a:lnTo>
                      <a:pt x="441960" y="438150"/>
                    </a:lnTo>
                    <a:lnTo>
                      <a:pt x="430530" y="400050"/>
                    </a:lnTo>
                    <a:lnTo>
                      <a:pt x="358140" y="449580"/>
                    </a:lnTo>
                    <a:lnTo>
                      <a:pt x="289560" y="415290"/>
                    </a:lnTo>
                    <a:lnTo>
                      <a:pt x="274320" y="377190"/>
                    </a:lnTo>
                    <a:lnTo>
                      <a:pt x="205740" y="350520"/>
                    </a:lnTo>
                    <a:lnTo>
                      <a:pt x="179070" y="415290"/>
                    </a:lnTo>
                    <a:lnTo>
                      <a:pt x="72390" y="407670"/>
                    </a:lnTo>
                    <a:lnTo>
                      <a:pt x="57150" y="365760"/>
                    </a:lnTo>
                    <a:lnTo>
                      <a:pt x="0" y="247650"/>
                    </a:lnTo>
                    <a:lnTo>
                      <a:pt x="118110" y="148590"/>
                    </a:lnTo>
                    <a:lnTo>
                      <a:pt x="113347" y="63342"/>
                    </a:lnTo>
                    <a:lnTo>
                      <a:pt x="162402" y="4762"/>
                    </a:lnTo>
                    <a:lnTo>
                      <a:pt x="247650" y="0"/>
                    </a:lnTo>
                    <a:lnTo>
                      <a:pt x="293370" y="41910"/>
                    </a:lnTo>
                    <a:lnTo>
                      <a:pt x="316230" y="0"/>
                    </a:lnTo>
                    <a:lnTo>
                      <a:pt x="361950" y="11430"/>
                    </a:lnTo>
                    <a:lnTo>
                      <a:pt x="400050" y="11430"/>
                    </a:lnTo>
                    <a:lnTo>
                      <a:pt x="468630" y="76200"/>
                    </a:lnTo>
                    <a:lnTo>
                      <a:pt x="468630" y="106680"/>
                    </a:lnTo>
                    <a:lnTo>
                      <a:pt x="628650" y="194310"/>
                    </a:lnTo>
                    <a:lnTo>
                      <a:pt x="708660" y="179070"/>
                    </a:lnTo>
                    <a:lnTo>
                      <a:pt x="735330" y="247650"/>
                    </a:lnTo>
                    <a:lnTo>
                      <a:pt x="723900" y="316230"/>
                    </a:lnTo>
                    <a:lnTo>
                      <a:pt x="777240" y="339090"/>
                    </a:lnTo>
                    <a:lnTo>
                      <a:pt x="826770" y="285750"/>
                    </a:lnTo>
                    <a:lnTo>
                      <a:pt x="830580" y="270510"/>
                    </a:lnTo>
                    <a:lnTo>
                      <a:pt x="876300" y="270510"/>
                    </a:lnTo>
                    <a:lnTo>
                      <a:pt x="979170" y="140970"/>
                    </a:lnTo>
                    <a:lnTo>
                      <a:pt x="1165860" y="18669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5" name="Osječko_baranjska_županija"/>
              <p:cNvSpPr/>
              <p:nvPr/>
            </p:nvSpPr>
            <p:spPr>
              <a:xfrm>
                <a:off x="5133594" y="1097560"/>
                <a:ext cx="1435011" cy="1190100"/>
              </a:xfrm>
              <a:custGeom>
                <a:avLst/>
                <a:gdLst>
                  <a:gd name="connsiteX0" fmla="*/ 45720 w 1443990"/>
                  <a:gd name="connsiteY0" fmla="*/ 190500 h 1188720"/>
                  <a:gd name="connsiteX1" fmla="*/ 140970 w 1443990"/>
                  <a:gd name="connsiteY1" fmla="*/ 205740 h 1188720"/>
                  <a:gd name="connsiteX2" fmla="*/ 171450 w 1443990"/>
                  <a:gd name="connsiteY2" fmla="*/ 236220 h 1188720"/>
                  <a:gd name="connsiteX3" fmla="*/ 259080 w 1443990"/>
                  <a:gd name="connsiteY3" fmla="*/ 255270 h 1188720"/>
                  <a:gd name="connsiteX4" fmla="*/ 308610 w 1443990"/>
                  <a:gd name="connsiteY4" fmla="*/ 201930 h 1188720"/>
                  <a:gd name="connsiteX5" fmla="*/ 331470 w 1443990"/>
                  <a:gd name="connsiteY5" fmla="*/ 209550 h 1188720"/>
                  <a:gd name="connsiteX6" fmla="*/ 358140 w 1443990"/>
                  <a:gd name="connsiteY6" fmla="*/ 243840 h 1188720"/>
                  <a:gd name="connsiteX7" fmla="*/ 403860 w 1443990"/>
                  <a:gd name="connsiteY7" fmla="*/ 220980 h 1188720"/>
                  <a:gd name="connsiteX8" fmla="*/ 487680 w 1443990"/>
                  <a:gd name="connsiteY8" fmla="*/ 274320 h 1188720"/>
                  <a:gd name="connsiteX9" fmla="*/ 518160 w 1443990"/>
                  <a:gd name="connsiteY9" fmla="*/ 270510 h 1188720"/>
                  <a:gd name="connsiteX10" fmla="*/ 548640 w 1443990"/>
                  <a:gd name="connsiteY10" fmla="*/ 289560 h 1188720"/>
                  <a:gd name="connsiteX11" fmla="*/ 567690 w 1443990"/>
                  <a:gd name="connsiteY11" fmla="*/ 251460 h 1188720"/>
                  <a:gd name="connsiteX12" fmla="*/ 590550 w 1443990"/>
                  <a:gd name="connsiteY12" fmla="*/ 240030 h 1188720"/>
                  <a:gd name="connsiteX13" fmla="*/ 628650 w 1443990"/>
                  <a:gd name="connsiteY13" fmla="*/ 293370 h 1188720"/>
                  <a:gd name="connsiteX14" fmla="*/ 689610 w 1443990"/>
                  <a:gd name="connsiteY14" fmla="*/ 285750 h 1188720"/>
                  <a:gd name="connsiteX15" fmla="*/ 723900 w 1443990"/>
                  <a:gd name="connsiteY15" fmla="*/ 213360 h 1188720"/>
                  <a:gd name="connsiteX16" fmla="*/ 784860 w 1443990"/>
                  <a:gd name="connsiteY16" fmla="*/ 228600 h 1188720"/>
                  <a:gd name="connsiteX17" fmla="*/ 876300 w 1443990"/>
                  <a:gd name="connsiteY17" fmla="*/ 140970 h 1188720"/>
                  <a:gd name="connsiteX18" fmla="*/ 895350 w 1443990"/>
                  <a:gd name="connsiteY18" fmla="*/ 95250 h 1188720"/>
                  <a:gd name="connsiteX19" fmla="*/ 948690 w 1443990"/>
                  <a:gd name="connsiteY19" fmla="*/ 0 h 1188720"/>
                  <a:gd name="connsiteX20" fmla="*/ 1097280 w 1443990"/>
                  <a:gd name="connsiteY20" fmla="*/ 68580 h 1188720"/>
                  <a:gd name="connsiteX21" fmla="*/ 1116330 w 1443990"/>
                  <a:gd name="connsiteY21" fmla="*/ 11430 h 1188720"/>
                  <a:gd name="connsiteX22" fmla="*/ 1173480 w 1443990"/>
                  <a:gd name="connsiteY22" fmla="*/ 15240 h 1188720"/>
                  <a:gd name="connsiteX23" fmla="*/ 1181100 w 1443990"/>
                  <a:gd name="connsiteY23" fmla="*/ 64770 h 1188720"/>
                  <a:gd name="connsiteX24" fmla="*/ 1143000 w 1443990"/>
                  <a:gd name="connsiteY24" fmla="*/ 95250 h 1188720"/>
                  <a:gd name="connsiteX25" fmla="*/ 1139190 w 1443990"/>
                  <a:gd name="connsiteY25" fmla="*/ 182880 h 1188720"/>
                  <a:gd name="connsiteX26" fmla="*/ 1184910 w 1443990"/>
                  <a:gd name="connsiteY26" fmla="*/ 167640 h 1188720"/>
                  <a:gd name="connsiteX27" fmla="*/ 1211580 w 1443990"/>
                  <a:gd name="connsiteY27" fmla="*/ 140970 h 1188720"/>
                  <a:gd name="connsiteX28" fmla="*/ 1215390 w 1443990"/>
                  <a:gd name="connsiteY28" fmla="*/ 205740 h 1188720"/>
                  <a:gd name="connsiteX29" fmla="*/ 1162050 w 1443990"/>
                  <a:gd name="connsiteY29" fmla="*/ 205740 h 1188720"/>
                  <a:gd name="connsiteX30" fmla="*/ 1146810 w 1443990"/>
                  <a:gd name="connsiteY30" fmla="*/ 243840 h 1188720"/>
                  <a:gd name="connsiteX31" fmla="*/ 1211580 w 1443990"/>
                  <a:gd name="connsiteY31" fmla="*/ 293370 h 1188720"/>
                  <a:gd name="connsiteX32" fmla="*/ 1207770 w 1443990"/>
                  <a:gd name="connsiteY32" fmla="*/ 346710 h 1188720"/>
                  <a:gd name="connsiteX33" fmla="*/ 1272540 w 1443990"/>
                  <a:gd name="connsiteY33" fmla="*/ 396240 h 1188720"/>
                  <a:gd name="connsiteX34" fmla="*/ 1242060 w 1443990"/>
                  <a:gd name="connsiteY34" fmla="*/ 445770 h 1188720"/>
                  <a:gd name="connsiteX35" fmla="*/ 1192530 w 1443990"/>
                  <a:gd name="connsiteY35" fmla="*/ 567690 h 1188720"/>
                  <a:gd name="connsiteX36" fmla="*/ 1238250 w 1443990"/>
                  <a:gd name="connsiteY36" fmla="*/ 582930 h 1188720"/>
                  <a:gd name="connsiteX37" fmla="*/ 1230630 w 1443990"/>
                  <a:gd name="connsiteY37" fmla="*/ 628650 h 1188720"/>
                  <a:gd name="connsiteX38" fmla="*/ 1268730 w 1443990"/>
                  <a:gd name="connsiteY38" fmla="*/ 655320 h 1188720"/>
                  <a:gd name="connsiteX39" fmla="*/ 1303020 w 1443990"/>
                  <a:gd name="connsiteY39" fmla="*/ 628650 h 1188720"/>
                  <a:gd name="connsiteX40" fmla="*/ 1333500 w 1443990"/>
                  <a:gd name="connsiteY40" fmla="*/ 579120 h 1188720"/>
                  <a:gd name="connsiteX41" fmla="*/ 1363980 w 1443990"/>
                  <a:gd name="connsiteY41" fmla="*/ 624840 h 1188720"/>
                  <a:gd name="connsiteX42" fmla="*/ 1443990 w 1443990"/>
                  <a:gd name="connsiteY42" fmla="*/ 662940 h 1188720"/>
                  <a:gd name="connsiteX43" fmla="*/ 1413510 w 1443990"/>
                  <a:gd name="connsiteY43" fmla="*/ 704850 h 1188720"/>
                  <a:gd name="connsiteX44" fmla="*/ 1318260 w 1443990"/>
                  <a:gd name="connsiteY44" fmla="*/ 685800 h 1188720"/>
                  <a:gd name="connsiteX45" fmla="*/ 1306830 w 1443990"/>
                  <a:gd name="connsiteY45" fmla="*/ 796290 h 1188720"/>
                  <a:gd name="connsiteX46" fmla="*/ 1234440 w 1443990"/>
                  <a:gd name="connsiteY46" fmla="*/ 784860 h 1188720"/>
                  <a:gd name="connsiteX47" fmla="*/ 1165860 w 1443990"/>
                  <a:gd name="connsiteY47" fmla="*/ 708660 h 1188720"/>
                  <a:gd name="connsiteX48" fmla="*/ 1070610 w 1443990"/>
                  <a:gd name="connsiteY48" fmla="*/ 762000 h 1188720"/>
                  <a:gd name="connsiteX49" fmla="*/ 1070610 w 1443990"/>
                  <a:gd name="connsiteY49" fmla="*/ 826770 h 1188720"/>
                  <a:gd name="connsiteX50" fmla="*/ 994410 w 1443990"/>
                  <a:gd name="connsiteY50" fmla="*/ 834390 h 1188720"/>
                  <a:gd name="connsiteX51" fmla="*/ 922020 w 1443990"/>
                  <a:gd name="connsiteY51" fmla="*/ 880110 h 1188720"/>
                  <a:gd name="connsiteX52" fmla="*/ 883920 w 1443990"/>
                  <a:gd name="connsiteY52" fmla="*/ 982980 h 1188720"/>
                  <a:gd name="connsiteX53" fmla="*/ 792480 w 1443990"/>
                  <a:gd name="connsiteY53" fmla="*/ 1017270 h 1188720"/>
                  <a:gd name="connsiteX54" fmla="*/ 746760 w 1443990"/>
                  <a:gd name="connsiteY54" fmla="*/ 1085850 h 1188720"/>
                  <a:gd name="connsiteX55" fmla="*/ 792480 w 1443990"/>
                  <a:gd name="connsiteY55" fmla="*/ 1139190 h 1188720"/>
                  <a:gd name="connsiteX56" fmla="*/ 746760 w 1443990"/>
                  <a:gd name="connsiteY56" fmla="*/ 1188720 h 1188720"/>
                  <a:gd name="connsiteX57" fmla="*/ 720090 w 1443990"/>
                  <a:gd name="connsiteY57" fmla="*/ 1162050 h 1188720"/>
                  <a:gd name="connsiteX58" fmla="*/ 655320 w 1443990"/>
                  <a:gd name="connsiteY58" fmla="*/ 1169670 h 1188720"/>
                  <a:gd name="connsiteX59" fmla="*/ 548640 w 1443990"/>
                  <a:gd name="connsiteY59" fmla="*/ 1104900 h 1188720"/>
                  <a:gd name="connsiteX60" fmla="*/ 396240 w 1443990"/>
                  <a:gd name="connsiteY60" fmla="*/ 1169670 h 1188720"/>
                  <a:gd name="connsiteX61" fmla="*/ 240030 w 1443990"/>
                  <a:gd name="connsiteY61" fmla="*/ 1024890 h 1188720"/>
                  <a:gd name="connsiteX62" fmla="*/ 270510 w 1443990"/>
                  <a:gd name="connsiteY62" fmla="*/ 960120 h 1188720"/>
                  <a:gd name="connsiteX63" fmla="*/ 243840 w 1443990"/>
                  <a:gd name="connsiteY63" fmla="*/ 880110 h 1188720"/>
                  <a:gd name="connsiteX64" fmla="*/ 259080 w 1443990"/>
                  <a:gd name="connsiteY64" fmla="*/ 830580 h 1188720"/>
                  <a:gd name="connsiteX65" fmla="*/ 243840 w 1443990"/>
                  <a:gd name="connsiteY65" fmla="*/ 784860 h 1188720"/>
                  <a:gd name="connsiteX66" fmla="*/ 152400 w 1443990"/>
                  <a:gd name="connsiteY66" fmla="*/ 800100 h 1188720"/>
                  <a:gd name="connsiteX67" fmla="*/ 38100 w 1443990"/>
                  <a:gd name="connsiteY67" fmla="*/ 693420 h 1188720"/>
                  <a:gd name="connsiteX68" fmla="*/ 0 w 1443990"/>
                  <a:gd name="connsiteY68" fmla="*/ 689610 h 1188720"/>
                  <a:gd name="connsiteX69" fmla="*/ 57150 w 1443990"/>
                  <a:gd name="connsiteY69" fmla="*/ 636270 h 1188720"/>
                  <a:gd name="connsiteX70" fmla="*/ 194310 w 1443990"/>
                  <a:gd name="connsiteY70" fmla="*/ 419100 h 1188720"/>
                  <a:gd name="connsiteX71" fmla="*/ 152400 w 1443990"/>
                  <a:gd name="connsiteY71" fmla="*/ 384810 h 1188720"/>
                  <a:gd name="connsiteX72" fmla="*/ 140970 w 1443990"/>
                  <a:gd name="connsiteY72" fmla="*/ 297180 h 1188720"/>
                  <a:gd name="connsiteX73" fmla="*/ 64770 w 1443990"/>
                  <a:gd name="connsiteY73" fmla="*/ 266700 h 1188720"/>
                  <a:gd name="connsiteX74" fmla="*/ 45720 w 1443990"/>
                  <a:gd name="connsiteY74" fmla="*/ 190500 h 1188720"/>
                  <a:gd name="connsiteX0" fmla="*/ 45720 w 1443990"/>
                  <a:gd name="connsiteY0" fmla="*/ 190500 h 1188720"/>
                  <a:gd name="connsiteX1" fmla="*/ 140970 w 1443990"/>
                  <a:gd name="connsiteY1" fmla="*/ 205740 h 1188720"/>
                  <a:gd name="connsiteX2" fmla="*/ 171450 w 1443990"/>
                  <a:gd name="connsiteY2" fmla="*/ 236220 h 1188720"/>
                  <a:gd name="connsiteX3" fmla="*/ 259080 w 1443990"/>
                  <a:gd name="connsiteY3" fmla="*/ 255270 h 1188720"/>
                  <a:gd name="connsiteX4" fmla="*/ 308610 w 1443990"/>
                  <a:gd name="connsiteY4" fmla="*/ 201930 h 1188720"/>
                  <a:gd name="connsiteX5" fmla="*/ 331470 w 1443990"/>
                  <a:gd name="connsiteY5" fmla="*/ 209550 h 1188720"/>
                  <a:gd name="connsiteX6" fmla="*/ 358140 w 1443990"/>
                  <a:gd name="connsiteY6" fmla="*/ 243840 h 1188720"/>
                  <a:gd name="connsiteX7" fmla="*/ 403860 w 1443990"/>
                  <a:gd name="connsiteY7" fmla="*/ 220980 h 1188720"/>
                  <a:gd name="connsiteX8" fmla="*/ 487680 w 1443990"/>
                  <a:gd name="connsiteY8" fmla="*/ 274320 h 1188720"/>
                  <a:gd name="connsiteX9" fmla="*/ 518160 w 1443990"/>
                  <a:gd name="connsiteY9" fmla="*/ 270510 h 1188720"/>
                  <a:gd name="connsiteX10" fmla="*/ 548640 w 1443990"/>
                  <a:gd name="connsiteY10" fmla="*/ 289560 h 1188720"/>
                  <a:gd name="connsiteX11" fmla="*/ 567690 w 1443990"/>
                  <a:gd name="connsiteY11" fmla="*/ 251460 h 1188720"/>
                  <a:gd name="connsiteX12" fmla="*/ 590550 w 1443990"/>
                  <a:gd name="connsiteY12" fmla="*/ 240030 h 1188720"/>
                  <a:gd name="connsiteX13" fmla="*/ 628650 w 1443990"/>
                  <a:gd name="connsiteY13" fmla="*/ 293370 h 1188720"/>
                  <a:gd name="connsiteX14" fmla="*/ 689610 w 1443990"/>
                  <a:gd name="connsiteY14" fmla="*/ 285750 h 1188720"/>
                  <a:gd name="connsiteX15" fmla="*/ 723900 w 1443990"/>
                  <a:gd name="connsiteY15" fmla="*/ 213360 h 1188720"/>
                  <a:gd name="connsiteX16" fmla="*/ 784860 w 1443990"/>
                  <a:gd name="connsiteY16" fmla="*/ 228600 h 1188720"/>
                  <a:gd name="connsiteX17" fmla="*/ 876300 w 1443990"/>
                  <a:gd name="connsiteY17" fmla="*/ 140970 h 1188720"/>
                  <a:gd name="connsiteX18" fmla="*/ 895350 w 1443990"/>
                  <a:gd name="connsiteY18" fmla="*/ 95250 h 1188720"/>
                  <a:gd name="connsiteX19" fmla="*/ 948690 w 1443990"/>
                  <a:gd name="connsiteY19" fmla="*/ 0 h 1188720"/>
                  <a:gd name="connsiteX20" fmla="*/ 1097280 w 1443990"/>
                  <a:gd name="connsiteY20" fmla="*/ 68580 h 1188720"/>
                  <a:gd name="connsiteX21" fmla="*/ 1116330 w 1443990"/>
                  <a:gd name="connsiteY21" fmla="*/ 11430 h 1188720"/>
                  <a:gd name="connsiteX22" fmla="*/ 1173480 w 1443990"/>
                  <a:gd name="connsiteY22" fmla="*/ 15240 h 1188720"/>
                  <a:gd name="connsiteX23" fmla="*/ 1181100 w 1443990"/>
                  <a:gd name="connsiteY23" fmla="*/ 64770 h 1188720"/>
                  <a:gd name="connsiteX24" fmla="*/ 1143000 w 1443990"/>
                  <a:gd name="connsiteY24" fmla="*/ 95250 h 1188720"/>
                  <a:gd name="connsiteX25" fmla="*/ 1139190 w 1443990"/>
                  <a:gd name="connsiteY25" fmla="*/ 182880 h 1188720"/>
                  <a:gd name="connsiteX26" fmla="*/ 1184910 w 1443990"/>
                  <a:gd name="connsiteY26" fmla="*/ 167640 h 1188720"/>
                  <a:gd name="connsiteX27" fmla="*/ 1211580 w 1443990"/>
                  <a:gd name="connsiteY27" fmla="*/ 140970 h 1188720"/>
                  <a:gd name="connsiteX28" fmla="*/ 1215390 w 1443990"/>
                  <a:gd name="connsiteY28" fmla="*/ 205740 h 1188720"/>
                  <a:gd name="connsiteX29" fmla="*/ 1162050 w 1443990"/>
                  <a:gd name="connsiteY29" fmla="*/ 205740 h 1188720"/>
                  <a:gd name="connsiteX30" fmla="*/ 1146810 w 1443990"/>
                  <a:gd name="connsiteY30" fmla="*/ 243840 h 1188720"/>
                  <a:gd name="connsiteX31" fmla="*/ 1211580 w 1443990"/>
                  <a:gd name="connsiteY31" fmla="*/ 293370 h 1188720"/>
                  <a:gd name="connsiteX32" fmla="*/ 1207770 w 1443990"/>
                  <a:gd name="connsiteY32" fmla="*/ 346710 h 1188720"/>
                  <a:gd name="connsiteX33" fmla="*/ 1272540 w 1443990"/>
                  <a:gd name="connsiteY33" fmla="*/ 396240 h 1188720"/>
                  <a:gd name="connsiteX34" fmla="*/ 1242060 w 1443990"/>
                  <a:gd name="connsiteY34" fmla="*/ 445770 h 1188720"/>
                  <a:gd name="connsiteX35" fmla="*/ 1192530 w 1443990"/>
                  <a:gd name="connsiteY35" fmla="*/ 567690 h 1188720"/>
                  <a:gd name="connsiteX36" fmla="*/ 1238250 w 1443990"/>
                  <a:gd name="connsiteY36" fmla="*/ 582930 h 1188720"/>
                  <a:gd name="connsiteX37" fmla="*/ 1230630 w 1443990"/>
                  <a:gd name="connsiteY37" fmla="*/ 628650 h 1188720"/>
                  <a:gd name="connsiteX38" fmla="*/ 1268730 w 1443990"/>
                  <a:gd name="connsiteY38" fmla="*/ 655320 h 1188720"/>
                  <a:gd name="connsiteX39" fmla="*/ 1303020 w 1443990"/>
                  <a:gd name="connsiteY39" fmla="*/ 628650 h 1188720"/>
                  <a:gd name="connsiteX40" fmla="*/ 1333500 w 1443990"/>
                  <a:gd name="connsiteY40" fmla="*/ 579120 h 1188720"/>
                  <a:gd name="connsiteX41" fmla="*/ 1363980 w 1443990"/>
                  <a:gd name="connsiteY41" fmla="*/ 624840 h 1188720"/>
                  <a:gd name="connsiteX42" fmla="*/ 1443990 w 1443990"/>
                  <a:gd name="connsiteY42" fmla="*/ 662940 h 1188720"/>
                  <a:gd name="connsiteX43" fmla="*/ 1413510 w 1443990"/>
                  <a:gd name="connsiteY43" fmla="*/ 704850 h 1188720"/>
                  <a:gd name="connsiteX44" fmla="*/ 1318260 w 1443990"/>
                  <a:gd name="connsiteY44" fmla="*/ 685800 h 1188720"/>
                  <a:gd name="connsiteX45" fmla="*/ 1306830 w 1443990"/>
                  <a:gd name="connsiteY45" fmla="*/ 796290 h 1188720"/>
                  <a:gd name="connsiteX46" fmla="*/ 1234440 w 1443990"/>
                  <a:gd name="connsiteY46" fmla="*/ 784860 h 1188720"/>
                  <a:gd name="connsiteX47" fmla="*/ 1165860 w 1443990"/>
                  <a:gd name="connsiteY47" fmla="*/ 708660 h 1188720"/>
                  <a:gd name="connsiteX48" fmla="*/ 1070610 w 1443990"/>
                  <a:gd name="connsiteY48" fmla="*/ 762000 h 1188720"/>
                  <a:gd name="connsiteX49" fmla="*/ 1070610 w 1443990"/>
                  <a:gd name="connsiteY49" fmla="*/ 826770 h 1188720"/>
                  <a:gd name="connsiteX50" fmla="*/ 994410 w 1443990"/>
                  <a:gd name="connsiteY50" fmla="*/ 834390 h 1188720"/>
                  <a:gd name="connsiteX51" fmla="*/ 922020 w 1443990"/>
                  <a:gd name="connsiteY51" fmla="*/ 880110 h 1188720"/>
                  <a:gd name="connsiteX52" fmla="*/ 883920 w 1443990"/>
                  <a:gd name="connsiteY52" fmla="*/ 982980 h 1188720"/>
                  <a:gd name="connsiteX53" fmla="*/ 792480 w 1443990"/>
                  <a:gd name="connsiteY53" fmla="*/ 1017270 h 1188720"/>
                  <a:gd name="connsiteX54" fmla="*/ 746760 w 1443990"/>
                  <a:gd name="connsiteY54" fmla="*/ 1085850 h 1188720"/>
                  <a:gd name="connsiteX55" fmla="*/ 804369 w 1443990"/>
                  <a:gd name="connsiteY55" fmla="*/ 1124902 h 1188720"/>
                  <a:gd name="connsiteX56" fmla="*/ 746760 w 1443990"/>
                  <a:gd name="connsiteY56" fmla="*/ 1188720 h 1188720"/>
                  <a:gd name="connsiteX57" fmla="*/ 720090 w 1443990"/>
                  <a:gd name="connsiteY57" fmla="*/ 1162050 h 1188720"/>
                  <a:gd name="connsiteX58" fmla="*/ 655320 w 1443990"/>
                  <a:gd name="connsiteY58" fmla="*/ 1169670 h 1188720"/>
                  <a:gd name="connsiteX59" fmla="*/ 548640 w 1443990"/>
                  <a:gd name="connsiteY59" fmla="*/ 1104900 h 1188720"/>
                  <a:gd name="connsiteX60" fmla="*/ 396240 w 1443990"/>
                  <a:gd name="connsiteY60" fmla="*/ 1169670 h 1188720"/>
                  <a:gd name="connsiteX61" fmla="*/ 240030 w 1443990"/>
                  <a:gd name="connsiteY61" fmla="*/ 1024890 h 1188720"/>
                  <a:gd name="connsiteX62" fmla="*/ 270510 w 1443990"/>
                  <a:gd name="connsiteY62" fmla="*/ 960120 h 1188720"/>
                  <a:gd name="connsiteX63" fmla="*/ 243840 w 1443990"/>
                  <a:gd name="connsiteY63" fmla="*/ 880110 h 1188720"/>
                  <a:gd name="connsiteX64" fmla="*/ 259080 w 1443990"/>
                  <a:gd name="connsiteY64" fmla="*/ 830580 h 1188720"/>
                  <a:gd name="connsiteX65" fmla="*/ 243840 w 1443990"/>
                  <a:gd name="connsiteY65" fmla="*/ 784860 h 1188720"/>
                  <a:gd name="connsiteX66" fmla="*/ 152400 w 1443990"/>
                  <a:gd name="connsiteY66" fmla="*/ 800100 h 1188720"/>
                  <a:gd name="connsiteX67" fmla="*/ 38100 w 1443990"/>
                  <a:gd name="connsiteY67" fmla="*/ 693420 h 1188720"/>
                  <a:gd name="connsiteX68" fmla="*/ 0 w 1443990"/>
                  <a:gd name="connsiteY68" fmla="*/ 689610 h 1188720"/>
                  <a:gd name="connsiteX69" fmla="*/ 57150 w 1443990"/>
                  <a:gd name="connsiteY69" fmla="*/ 636270 h 1188720"/>
                  <a:gd name="connsiteX70" fmla="*/ 194310 w 1443990"/>
                  <a:gd name="connsiteY70" fmla="*/ 419100 h 1188720"/>
                  <a:gd name="connsiteX71" fmla="*/ 152400 w 1443990"/>
                  <a:gd name="connsiteY71" fmla="*/ 384810 h 1188720"/>
                  <a:gd name="connsiteX72" fmla="*/ 140970 w 1443990"/>
                  <a:gd name="connsiteY72" fmla="*/ 297180 h 1188720"/>
                  <a:gd name="connsiteX73" fmla="*/ 64770 w 1443990"/>
                  <a:gd name="connsiteY73" fmla="*/ 266700 h 1188720"/>
                  <a:gd name="connsiteX74" fmla="*/ 45720 w 1443990"/>
                  <a:gd name="connsiteY74" fmla="*/ 190500 h 1188720"/>
                  <a:gd name="connsiteX0" fmla="*/ 45720 w 1443990"/>
                  <a:gd name="connsiteY0" fmla="*/ 190500 h 1188720"/>
                  <a:gd name="connsiteX1" fmla="*/ 140970 w 1443990"/>
                  <a:gd name="connsiteY1" fmla="*/ 205740 h 1188720"/>
                  <a:gd name="connsiteX2" fmla="*/ 171450 w 1443990"/>
                  <a:gd name="connsiteY2" fmla="*/ 236220 h 1188720"/>
                  <a:gd name="connsiteX3" fmla="*/ 259080 w 1443990"/>
                  <a:gd name="connsiteY3" fmla="*/ 255270 h 1188720"/>
                  <a:gd name="connsiteX4" fmla="*/ 308610 w 1443990"/>
                  <a:gd name="connsiteY4" fmla="*/ 201930 h 1188720"/>
                  <a:gd name="connsiteX5" fmla="*/ 331470 w 1443990"/>
                  <a:gd name="connsiteY5" fmla="*/ 209550 h 1188720"/>
                  <a:gd name="connsiteX6" fmla="*/ 358140 w 1443990"/>
                  <a:gd name="connsiteY6" fmla="*/ 243840 h 1188720"/>
                  <a:gd name="connsiteX7" fmla="*/ 403860 w 1443990"/>
                  <a:gd name="connsiteY7" fmla="*/ 220980 h 1188720"/>
                  <a:gd name="connsiteX8" fmla="*/ 487680 w 1443990"/>
                  <a:gd name="connsiteY8" fmla="*/ 274320 h 1188720"/>
                  <a:gd name="connsiteX9" fmla="*/ 518160 w 1443990"/>
                  <a:gd name="connsiteY9" fmla="*/ 270510 h 1188720"/>
                  <a:gd name="connsiteX10" fmla="*/ 548640 w 1443990"/>
                  <a:gd name="connsiteY10" fmla="*/ 289560 h 1188720"/>
                  <a:gd name="connsiteX11" fmla="*/ 567690 w 1443990"/>
                  <a:gd name="connsiteY11" fmla="*/ 251460 h 1188720"/>
                  <a:gd name="connsiteX12" fmla="*/ 590550 w 1443990"/>
                  <a:gd name="connsiteY12" fmla="*/ 240030 h 1188720"/>
                  <a:gd name="connsiteX13" fmla="*/ 628650 w 1443990"/>
                  <a:gd name="connsiteY13" fmla="*/ 293370 h 1188720"/>
                  <a:gd name="connsiteX14" fmla="*/ 689610 w 1443990"/>
                  <a:gd name="connsiteY14" fmla="*/ 285750 h 1188720"/>
                  <a:gd name="connsiteX15" fmla="*/ 723900 w 1443990"/>
                  <a:gd name="connsiteY15" fmla="*/ 213360 h 1188720"/>
                  <a:gd name="connsiteX16" fmla="*/ 784860 w 1443990"/>
                  <a:gd name="connsiteY16" fmla="*/ 228600 h 1188720"/>
                  <a:gd name="connsiteX17" fmla="*/ 876300 w 1443990"/>
                  <a:gd name="connsiteY17" fmla="*/ 140970 h 1188720"/>
                  <a:gd name="connsiteX18" fmla="*/ 895350 w 1443990"/>
                  <a:gd name="connsiteY18" fmla="*/ 95250 h 1188720"/>
                  <a:gd name="connsiteX19" fmla="*/ 948690 w 1443990"/>
                  <a:gd name="connsiteY19" fmla="*/ 0 h 1188720"/>
                  <a:gd name="connsiteX20" fmla="*/ 1097280 w 1443990"/>
                  <a:gd name="connsiteY20" fmla="*/ 68580 h 1188720"/>
                  <a:gd name="connsiteX21" fmla="*/ 1116330 w 1443990"/>
                  <a:gd name="connsiteY21" fmla="*/ 11430 h 1188720"/>
                  <a:gd name="connsiteX22" fmla="*/ 1173480 w 1443990"/>
                  <a:gd name="connsiteY22" fmla="*/ 15240 h 1188720"/>
                  <a:gd name="connsiteX23" fmla="*/ 1181100 w 1443990"/>
                  <a:gd name="connsiteY23" fmla="*/ 64770 h 1188720"/>
                  <a:gd name="connsiteX24" fmla="*/ 1143000 w 1443990"/>
                  <a:gd name="connsiteY24" fmla="*/ 95250 h 1188720"/>
                  <a:gd name="connsiteX25" fmla="*/ 1139190 w 1443990"/>
                  <a:gd name="connsiteY25" fmla="*/ 182880 h 1188720"/>
                  <a:gd name="connsiteX26" fmla="*/ 1184910 w 1443990"/>
                  <a:gd name="connsiteY26" fmla="*/ 167640 h 1188720"/>
                  <a:gd name="connsiteX27" fmla="*/ 1211580 w 1443990"/>
                  <a:gd name="connsiteY27" fmla="*/ 140970 h 1188720"/>
                  <a:gd name="connsiteX28" fmla="*/ 1215390 w 1443990"/>
                  <a:gd name="connsiteY28" fmla="*/ 205740 h 1188720"/>
                  <a:gd name="connsiteX29" fmla="*/ 1162050 w 1443990"/>
                  <a:gd name="connsiteY29" fmla="*/ 205740 h 1188720"/>
                  <a:gd name="connsiteX30" fmla="*/ 1146810 w 1443990"/>
                  <a:gd name="connsiteY30" fmla="*/ 243840 h 1188720"/>
                  <a:gd name="connsiteX31" fmla="*/ 1211580 w 1443990"/>
                  <a:gd name="connsiteY31" fmla="*/ 293370 h 1188720"/>
                  <a:gd name="connsiteX32" fmla="*/ 1207770 w 1443990"/>
                  <a:gd name="connsiteY32" fmla="*/ 346710 h 1188720"/>
                  <a:gd name="connsiteX33" fmla="*/ 1272540 w 1443990"/>
                  <a:gd name="connsiteY33" fmla="*/ 396240 h 1188720"/>
                  <a:gd name="connsiteX34" fmla="*/ 1242060 w 1443990"/>
                  <a:gd name="connsiteY34" fmla="*/ 445770 h 1188720"/>
                  <a:gd name="connsiteX35" fmla="*/ 1192530 w 1443990"/>
                  <a:gd name="connsiteY35" fmla="*/ 567690 h 1188720"/>
                  <a:gd name="connsiteX36" fmla="*/ 1238250 w 1443990"/>
                  <a:gd name="connsiteY36" fmla="*/ 582930 h 1188720"/>
                  <a:gd name="connsiteX37" fmla="*/ 1230630 w 1443990"/>
                  <a:gd name="connsiteY37" fmla="*/ 628650 h 1188720"/>
                  <a:gd name="connsiteX38" fmla="*/ 1268730 w 1443990"/>
                  <a:gd name="connsiteY38" fmla="*/ 655320 h 1188720"/>
                  <a:gd name="connsiteX39" fmla="*/ 1303020 w 1443990"/>
                  <a:gd name="connsiteY39" fmla="*/ 628650 h 1188720"/>
                  <a:gd name="connsiteX40" fmla="*/ 1333500 w 1443990"/>
                  <a:gd name="connsiteY40" fmla="*/ 579120 h 1188720"/>
                  <a:gd name="connsiteX41" fmla="*/ 1363980 w 1443990"/>
                  <a:gd name="connsiteY41" fmla="*/ 624840 h 1188720"/>
                  <a:gd name="connsiteX42" fmla="*/ 1443990 w 1443990"/>
                  <a:gd name="connsiteY42" fmla="*/ 662940 h 1188720"/>
                  <a:gd name="connsiteX43" fmla="*/ 1413510 w 1443990"/>
                  <a:gd name="connsiteY43" fmla="*/ 704850 h 1188720"/>
                  <a:gd name="connsiteX44" fmla="*/ 1318260 w 1443990"/>
                  <a:gd name="connsiteY44" fmla="*/ 685800 h 1188720"/>
                  <a:gd name="connsiteX45" fmla="*/ 1306830 w 1443990"/>
                  <a:gd name="connsiteY45" fmla="*/ 796290 h 1188720"/>
                  <a:gd name="connsiteX46" fmla="*/ 1234440 w 1443990"/>
                  <a:gd name="connsiteY46" fmla="*/ 784860 h 1188720"/>
                  <a:gd name="connsiteX47" fmla="*/ 1165860 w 1443990"/>
                  <a:gd name="connsiteY47" fmla="*/ 708660 h 1188720"/>
                  <a:gd name="connsiteX48" fmla="*/ 1070610 w 1443990"/>
                  <a:gd name="connsiteY48" fmla="*/ 762000 h 1188720"/>
                  <a:gd name="connsiteX49" fmla="*/ 1070610 w 1443990"/>
                  <a:gd name="connsiteY49" fmla="*/ 826770 h 1188720"/>
                  <a:gd name="connsiteX50" fmla="*/ 994410 w 1443990"/>
                  <a:gd name="connsiteY50" fmla="*/ 834390 h 1188720"/>
                  <a:gd name="connsiteX51" fmla="*/ 922020 w 1443990"/>
                  <a:gd name="connsiteY51" fmla="*/ 880110 h 1188720"/>
                  <a:gd name="connsiteX52" fmla="*/ 883920 w 1443990"/>
                  <a:gd name="connsiteY52" fmla="*/ 982980 h 1188720"/>
                  <a:gd name="connsiteX53" fmla="*/ 794859 w 1443990"/>
                  <a:gd name="connsiteY53" fmla="*/ 1024414 h 1188720"/>
                  <a:gd name="connsiteX54" fmla="*/ 746760 w 1443990"/>
                  <a:gd name="connsiteY54" fmla="*/ 1085850 h 1188720"/>
                  <a:gd name="connsiteX55" fmla="*/ 804369 w 1443990"/>
                  <a:gd name="connsiteY55" fmla="*/ 1124902 h 1188720"/>
                  <a:gd name="connsiteX56" fmla="*/ 746760 w 1443990"/>
                  <a:gd name="connsiteY56" fmla="*/ 1188720 h 1188720"/>
                  <a:gd name="connsiteX57" fmla="*/ 720090 w 1443990"/>
                  <a:gd name="connsiteY57" fmla="*/ 1162050 h 1188720"/>
                  <a:gd name="connsiteX58" fmla="*/ 655320 w 1443990"/>
                  <a:gd name="connsiteY58" fmla="*/ 1169670 h 1188720"/>
                  <a:gd name="connsiteX59" fmla="*/ 548640 w 1443990"/>
                  <a:gd name="connsiteY59" fmla="*/ 1104900 h 1188720"/>
                  <a:gd name="connsiteX60" fmla="*/ 396240 w 1443990"/>
                  <a:gd name="connsiteY60" fmla="*/ 1169670 h 1188720"/>
                  <a:gd name="connsiteX61" fmla="*/ 240030 w 1443990"/>
                  <a:gd name="connsiteY61" fmla="*/ 1024890 h 1188720"/>
                  <a:gd name="connsiteX62" fmla="*/ 270510 w 1443990"/>
                  <a:gd name="connsiteY62" fmla="*/ 960120 h 1188720"/>
                  <a:gd name="connsiteX63" fmla="*/ 243840 w 1443990"/>
                  <a:gd name="connsiteY63" fmla="*/ 880110 h 1188720"/>
                  <a:gd name="connsiteX64" fmla="*/ 259080 w 1443990"/>
                  <a:gd name="connsiteY64" fmla="*/ 830580 h 1188720"/>
                  <a:gd name="connsiteX65" fmla="*/ 243840 w 1443990"/>
                  <a:gd name="connsiteY65" fmla="*/ 784860 h 1188720"/>
                  <a:gd name="connsiteX66" fmla="*/ 152400 w 1443990"/>
                  <a:gd name="connsiteY66" fmla="*/ 800100 h 1188720"/>
                  <a:gd name="connsiteX67" fmla="*/ 38100 w 1443990"/>
                  <a:gd name="connsiteY67" fmla="*/ 693420 h 1188720"/>
                  <a:gd name="connsiteX68" fmla="*/ 0 w 1443990"/>
                  <a:gd name="connsiteY68" fmla="*/ 689610 h 1188720"/>
                  <a:gd name="connsiteX69" fmla="*/ 57150 w 1443990"/>
                  <a:gd name="connsiteY69" fmla="*/ 636270 h 1188720"/>
                  <a:gd name="connsiteX70" fmla="*/ 194310 w 1443990"/>
                  <a:gd name="connsiteY70" fmla="*/ 419100 h 1188720"/>
                  <a:gd name="connsiteX71" fmla="*/ 152400 w 1443990"/>
                  <a:gd name="connsiteY71" fmla="*/ 384810 h 1188720"/>
                  <a:gd name="connsiteX72" fmla="*/ 140970 w 1443990"/>
                  <a:gd name="connsiteY72" fmla="*/ 297180 h 1188720"/>
                  <a:gd name="connsiteX73" fmla="*/ 64770 w 1443990"/>
                  <a:gd name="connsiteY73" fmla="*/ 266700 h 1188720"/>
                  <a:gd name="connsiteX74" fmla="*/ 45720 w 1443990"/>
                  <a:gd name="connsiteY74" fmla="*/ 190500 h 1188720"/>
                  <a:gd name="connsiteX0" fmla="*/ 45720 w 1443990"/>
                  <a:gd name="connsiteY0" fmla="*/ 190500 h 1188720"/>
                  <a:gd name="connsiteX1" fmla="*/ 140970 w 1443990"/>
                  <a:gd name="connsiteY1" fmla="*/ 205740 h 1188720"/>
                  <a:gd name="connsiteX2" fmla="*/ 171450 w 1443990"/>
                  <a:gd name="connsiteY2" fmla="*/ 236220 h 1188720"/>
                  <a:gd name="connsiteX3" fmla="*/ 259080 w 1443990"/>
                  <a:gd name="connsiteY3" fmla="*/ 255270 h 1188720"/>
                  <a:gd name="connsiteX4" fmla="*/ 308610 w 1443990"/>
                  <a:gd name="connsiteY4" fmla="*/ 201930 h 1188720"/>
                  <a:gd name="connsiteX5" fmla="*/ 331470 w 1443990"/>
                  <a:gd name="connsiteY5" fmla="*/ 209550 h 1188720"/>
                  <a:gd name="connsiteX6" fmla="*/ 358140 w 1443990"/>
                  <a:gd name="connsiteY6" fmla="*/ 243840 h 1188720"/>
                  <a:gd name="connsiteX7" fmla="*/ 403860 w 1443990"/>
                  <a:gd name="connsiteY7" fmla="*/ 220980 h 1188720"/>
                  <a:gd name="connsiteX8" fmla="*/ 487680 w 1443990"/>
                  <a:gd name="connsiteY8" fmla="*/ 274320 h 1188720"/>
                  <a:gd name="connsiteX9" fmla="*/ 518160 w 1443990"/>
                  <a:gd name="connsiteY9" fmla="*/ 270510 h 1188720"/>
                  <a:gd name="connsiteX10" fmla="*/ 548640 w 1443990"/>
                  <a:gd name="connsiteY10" fmla="*/ 289560 h 1188720"/>
                  <a:gd name="connsiteX11" fmla="*/ 567690 w 1443990"/>
                  <a:gd name="connsiteY11" fmla="*/ 251460 h 1188720"/>
                  <a:gd name="connsiteX12" fmla="*/ 590550 w 1443990"/>
                  <a:gd name="connsiteY12" fmla="*/ 240030 h 1188720"/>
                  <a:gd name="connsiteX13" fmla="*/ 628650 w 1443990"/>
                  <a:gd name="connsiteY13" fmla="*/ 293370 h 1188720"/>
                  <a:gd name="connsiteX14" fmla="*/ 689610 w 1443990"/>
                  <a:gd name="connsiteY14" fmla="*/ 285750 h 1188720"/>
                  <a:gd name="connsiteX15" fmla="*/ 723900 w 1443990"/>
                  <a:gd name="connsiteY15" fmla="*/ 213360 h 1188720"/>
                  <a:gd name="connsiteX16" fmla="*/ 784860 w 1443990"/>
                  <a:gd name="connsiteY16" fmla="*/ 228600 h 1188720"/>
                  <a:gd name="connsiteX17" fmla="*/ 876300 w 1443990"/>
                  <a:gd name="connsiteY17" fmla="*/ 140970 h 1188720"/>
                  <a:gd name="connsiteX18" fmla="*/ 895350 w 1443990"/>
                  <a:gd name="connsiteY18" fmla="*/ 95250 h 1188720"/>
                  <a:gd name="connsiteX19" fmla="*/ 948690 w 1443990"/>
                  <a:gd name="connsiteY19" fmla="*/ 0 h 1188720"/>
                  <a:gd name="connsiteX20" fmla="*/ 1097280 w 1443990"/>
                  <a:gd name="connsiteY20" fmla="*/ 68580 h 1188720"/>
                  <a:gd name="connsiteX21" fmla="*/ 1116330 w 1443990"/>
                  <a:gd name="connsiteY21" fmla="*/ 11430 h 1188720"/>
                  <a:gd name="connsiteX22" fmla="*/ 1173480 w 1443990"/>
                  <a:gd name="connsiteY22" fmla="*/ 15240 h 1188720"/>
                  <a:gd name="connsiteX23" fmla="*/ 1181100 w 1443990"/>
                  <a:gd name="connsiteY23" fmla="*/ 64770 h 1188720"/>
                  <a:gd name="connsiteX24" fmla="*/ 1143000 w 1443990"/>
                  <a:gd name="connsiteY24" fmla="*/ 95250 h 1188720"/>
                  <a:gd name="connsiteX25" fmla="*/ 1139190 w 1443990"/>
                  <a:gd name="connsiteY25" fmla="*/ 182880 h 1188720"/>
                  <a:gd name="connsiteX26" fmla="*/ 1184910 w 1443990"/>
                  <a:gd name="connsiteY26" fmla="*/ 167640 h 1188720"/>
                  <a:gd name="connsiteX27" fmla="*/ 1211580 w 1443990"/>
                  <a:gd name="connsiteY27" fmla="*/ 140970 h 1188720"/>
                  <a:gd name="connsiteX28" fmla="*/ 1215390 w 1443990"/>
                  <a:gd name="connsiteY28" fmla="*/ 205740 h 1188720"/>
                  <a:gd name="connsiteX29" fmla="*/ 1162050 w 1443990"/>
                  <a:gd name="connsiteY29" fmla="*/ 205740 h 1188720"/>
                  <a:gd name="connsiteX30" fmla="*/ 1146810 w 1443990"/>
                  <a:gd name="connsiteY30" fmla="*/ 243840 h 1188720"/>
                  <a:gd name="connsiteX31" fmla="*/ 1211580 w 1443990"/>
                  <a:gd name="connsiteY31" fmla="*/ 293370 h 1188720"/>
                  <a:gd name="connsiteX32" fmla="*/ 1207770 w 1443990"/>
                  <a:gd name="connsiteY32" fmla="*/ 346710 h 1188720"/>
                  <a:gd name="connsiteX33" fmla="*/ 1272540 w 1443990"/>
                  <a:gd name="connsiteY33" fmla="*/ 396240 h 1188720"/>
                  <a:gd name="connsiteX34" fmla="*/ 1242060 w 1443990"/>
                  <a:gd name="connsiteY34" fmla="*/ 445770 h 1188720"/>
                  <a:gd name="connsiteX35" fmla="*/ 1192530 w 1443990"/>
                  <a:gd name="connsiteY35" fmla="*/ 567690 h 1188720"/>
                  <a:gd name="connsiteX36" fmla="*/ 1238250 w 1443990"/>
                  <a:gd name="connsiteY36" fmla="*/ 582930 h 1188720"/>
                  <a:gd name="connsiteX37" fmla="*/ 1230630 w 1443990"/>
                  <a:gd name="connsiteY37" fmla="*/ 628650 h 1188720"/>
                  <a:gd name="connsiteX38" fmla="*/ 1268730 w 1443990"/>
                  <a:gd name="connsiteY38" fmla="*/ 655320 h 1188720"/>
                  <a:gd name="connsiteX39" fmla="*/ 1303020 w 1443990"/>
                  <a:gd name="connsiteY39" fmla="*/ 628650 h 1188720"/>
                  <a:gd name="connsiteX40" fmla="*/ 1333500 w 1443990"/>
                  <a:gd name="connsiteY40" fmla="*/ 579120 h 1188720"/>
                  <a:gd name="connsiteX41" fmla="*/ 1363980 w 1443990"/>
                  <a:gd name="connsiteY41" fmla="*/ 624840 h 1188720"/>
                  <a:gd name="connsiteX42" fmla="*/ 1443990 w 1443990"/>
                  <a:gd name="connsiteY42" fmla="*/ 662940 h 1188720"/>
                  <a:gd name="connsiteX43" fmla="*/ 1413510 w 1443990"/>
                  <a:gd name="connsiteY43" fmla="*/ 704850 h 1188720"/>
                  <a:gd name="connsiteX44" fmla="*/ 1318260 w 1443990"/>
                  <a:gd name="connsiteY44" fmla="*/ 685800 h 1188720"/>
                  <a:gd name="connsiteX45" fmla="*/ 1306830 w 1443990"/>
                  <a:gd name="connsiteY45" fmla="*/ 796290 h 1188720"/>
                  <a:gd name="connsiteX46" fmla="*/ 1234440 w 1443990"/>
                  <a:gd name="connsiteY46" fmla="*/ 784860 h 1188720"/>
                  <a:gd name="connsiteX47" fmla="*/ 1165860 w 1443990"/>
                  <a:gd name="connsiteY47" fmla="*/ 708660 h 1188720"/>
                  <a:gd name="connsiteX48" fmla="*/ 1070610 w 1443990"/>
                  <a:gd name="connsiteY48" fmla="*/ 762000 h 1188720"/>
                  <a:gd name="connsiteX49" fmla="*/ 1070610 w 1443990"/>
                  <a:gd name="connsiteY49" fmla="*/ 826770 h 1188720"/>
                  <a:gd name="connsiteX50" fmla="*/ 994410 w 1443990"/>
                  <a:gd name="connsiteY50" fmla="*/ 834390 h 1188720"/>
                  <a:gd name="connsiteX51" fmla="*/ 922020 w 1443990"/>
                  <a:gd name="connsiteY51" fmla="*/ 880110 h 1188720"/>
                  <a:gd name="connsiteX52" fmla="*/ 883920 w 1443990"/>
                  <a:gd name="connsiteY52" fmla="*/ 982980 h 1188720"/>
                  <a:gd name="connsiteX53" fmla="*/ 794859 w 1443990"/>
                  <a:gd name="connsiteY53" fmla="*/ 1024414 h 1188720"/>
                  <a:gd name="connsiteX54" fmla="*/ 756272 w 1443990"/>
                  <a:gd name="connsiteY54" fmla="*/ 1078706 h 1188720"/>
                  <a:gd name="connsiteX55" fmla="*/ 804369 w 1443990"/>
                  <a:gd name="connsiteY55" fmla="*/ 1124902 h 1188720"/>
                  <a:gd name="connsiteX56" fmla="*/ 746760 w 1443990"/>
                  <a:gd name="connsiteY56" fmla="*/ 1188720 h 1188720"/>
                  <a:gd name="connsiteX57" fmla="*/ 720090 w 1443990"/>
                  <a:gd name="connsiteY57" fmla="*/ 1162050 h 1188720"/>
                  <a:gd name="connsiteX58" fmla="*/ 655320 w 1443990"/>
                  <a:gd name="connsiteY58" fmla="*/ 1169670 h 1188720"/>
                  <a:gd name="connsiteX59" fmla="*/ 548640 w 1443990"/>
                  <a:gd name="connsiteY59" fmla="*/ 1104900 h 1188720"/>
                  <a:gd name="connsiteX60" fmla="*/ 396240 w 1443990"/>
                  <a:gd name="connsiteY60" fmla="*/ 1169670 h 1188720"/>
                  <a:gd name="connsiteX61" fmla="*/ 240030 w 1443990"/>
                  <a:gd name="connsiteY61" fmla="*/ 1024890 h 1188720"/>
                  <a:gd name="connsiteX62" fmla="*/ 270510 w 1443990"/>
                  <a:gd name="connsiteY62" fmla="*/ 960120 h 1188720"/>
                  <a:gd name="connsiteX63" fmla="*/ 243840 w 1443990"/>
                  <a:gd name="connsiteY63" fmla="*/ 880110 h 1188720"/>
                  <a:gd name="connsiteX64" fmla="*/ 259080 w 1443990"/>
                  <a:gd name="connsiteY64" fmla="*/ 830580 h 1188720"/>
                  <a:gd name="connsiteX65" fmla="*/ 243840 w 1443990"/>
                  <a:gd name="connsiteY65" fmla="*/ 784860 h 1188720"/>
                  <a:gd name="connsiteX66" fmla="*/ 152400 w 1443990"/>
                  <a:gd name="connsiteY66" fmla="*/ 800100 h 1188720"/>
                  <a:gd name="connsiteX67" fmla="*/ 38100 w 1443990"/>
                  <a:gd name="connsiteY67" fmla="*/ 693420 h 1188720"/>
                  <a:gd name="connsiteX68" fmla="*/ 0 w 1443990"/>
                  <a:gd name="connsiteY68" fmla="*/ 689610 h 1188720"/>
                  <a:gd name="connsiteX69" fmla="*/ 57150 w 1443990"/>
                  <a:gd name="connsiteY69" fmla="*/ 636270 h 1188720"/>
                  <a:gd name="connsiteX70" fmla="*/ 194310 w 1443990"/>
                  <a:gd name="connsiteY70" fmla="*/ 419100 h 1188720"/>
                  <a:gd name="connsiteX71" fmla="*/ 152400 w 1443990"/>
                  <a:gd name="connsiteY71" fmla="*/ 384810 h 1188720"/>
                  <a:gd name="connsiteX72" fmla="*/ 140970 w 1443990"/>
                  <a:gd name="connsiteY72" fmla="*/ 297180 h 1188720"/>
                  <a:gd name="connsiteX73" fmla="*/ 64770 w 1443990"/>
                  <a:gd name="connsiteY73" fmla="*/ 266700 h 1188720"/>
                  <a:gd name="connsiteX74" fmla="*/ 45720 w 1443990"/>
                  <a:gd name="connsiteY74" fmla="*/ 190500 h 1188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1443990" h="1188720">
                    <a:moveTo>
                      <a:pt x="45720" y="190500"/>
                    </a:moveTo>
                    <a:lnTo>
                      <a:pt x="140970" y="205740"/>
                    </a:lnTo>
                    <a:lnTo>
                      <a:pt x="171450" y="236220"/>
                    </a:lnTo>
                    <a:lnTo>
                      <a:pt x="259080" y="255270"/>
                    </a:lnTo>
                    <a:lnTo>
                      <a:pt x="308610" y="201930"/>
                    </a:lnTo>
                    <a:lnTo>
                      <a:pt x="331470" y="209550"/>
                    </a:lnTo>
                    <a:lnTo>
                      <a:pt x="358140" y="243840"/>
                    </a:lnTo>
                    <a:lnTo>
                      <a:pt x="403860" y="220980"/>
                    </a:lnTo>
                    <a:lnTo>
                      <a:pt x="487680" y="274320"/>
                    </a:lnTo>
                    <a:lnTo>
                      <a:pt x="518160" y="270510"/>
                    </a:lnTo>
                    <a:lnTo>
                      <a:pt x="548640" y="289560"/>
                    </a:lnTo>
                    <a:lnTo>
                      <a:pt x="567690" y="251460"/>
                    </a:lnTo>
                    <a:lnTo>
                      <a:pt x="590550" y="240030"/>
                    </a:lnTo>
                    <a:lnTo>
                      <a:pt x="628650" y="293370"/>
                    </a:lnTo>
                    <a:lnTo>
                      <a:pt x="689610" y="285750"/>
                    </a:lnTo>
                    <a:lnTo>
                      <a:pt x="723900" y="213360"/>
                    </a:lnTo>
                    <a:lnTo>
                      <a:pt x="784860" y="228600"/>
                    </a:lnTo>
                    <a:lnTo>
                      <a:pt x="876300" y="140970"/>
                    </a:lnTo>
                    <a:lnTo>
                      <a:pt x="895350" y="95250"/>
                    </a:lnTo>
                    <a:lnTo>
                      <a:pt x="948690" y="0"/>
                    </a:lnTo>
                    <a:lnTo>
                      <a:pt x="1097280" y="68580"/>
                    </a:lnTo>
                    <a:lnTo>
                      <a:pt x="1116330" y="11430"/>
                    </a:lnTo>
                    <a:lnTo>
                      <a:pt x="1173480" y="15240"/>
                    </a:lnTo>
                    <a:lnTo>
                      <a:pt x="1181100" y="64770"/>
                    </a:lnTo>
                    <a:lnTo>
                      <a:pt x="1143000" y="95250"/>
                    </a:lnTo>
                    <a:lnTo>
                      <a:pt x="1139190" y="182880"/>
                    </a:lnTo>
                    <a:lnTo>
                      <a:pt x="1184910" y="167640"/>
                    </a:lnTo>
                    <a:lnTo>
                      <a:pt x="1211580" y="140970"/>
                    </a:lnTo>
                    <a:lnTo>
                      <a:pt x="1215390" y="205740"/>
                    </a:lnTo>
                    <a:lnTo>
                      <a:pt x="1162050" y="205740"/>
                    </a:lnTo>
                    <a:lnTo>
                      <a:pt x="1146810" y="243840"/>
                    </a:lnTo>
                    <a:lnTo>
                      <a:pt x="1211580" y="293370"/>
                    </a:lnTo>
                    <a:lnTo>
                      <a:pt x="1207770" y="346710"/>
                    </a:lnTo>
                    <a:lnTo>
                      <a:pt x="1272540" y="396240"/>
                    </a:lnTo>
                    <a:lnTo>
                      <a:pt x="1242060" y="445770"/>
                    </a:lnTo>
                    <a:lnTo>
                      <a:pt x="1192530" y="567690"/>
                    </a:lnTo>
                    <a:lnTo>
                      <a:pt x="1238250" y="582930"/>
                    </a:lnTo>
                    <a:lnTo>
                      <a:pt x="1230630" y="628650"/>
                    </a:lnTo>
                    <a:lnTo>
                      <a:pt x="1268730" y="655320"/>
                    </a:lnTo>
                    <a:lnTo>
                      <a:pt x="1303020" y="628650"/>
                    </a:lnTo>
                    <a:lnTo>
                      <a:pt x="1333500" y="579120"/>
                    </a:lnTo>
                    <a:lnTo>
                      <a:pt x="1363980" y="624840"/>
                    </a:lnTo>
                    <a:lnTo>
                      <a:pt x="1443990" y="662940"/>
                    </a:lnTo>
                    <a:lnTo>
                      <a:pt x="1413510" y="704850"/>
                    </a:lnTo>
                    <a:lnTo>
                      <a:pt x="1318260" y="685800"/>
                    </a:lnTo>
                    <a:lnTo>
                      <a:pt x="1306830" y="796290"/>
                    </a:lnTo>
                    <a:lnTo>
                      <a:pt x="1234440" y="784860"/>
                    </a:lnTo>
                    <a:lnTo>
                      <a:pt x="1165860" y="708660"/>
                    </a:lnTo>
                    <a:lnTo>
                      <a:pt x="1070610" y="762000"/>
                    </a:lnTo>
                    <a:lnTo>
                      <a:pt x="1070610" y="826770"/>
                    </a:lnTo>
                    <a:lnTo>
                      <a:pt x="994410" y="834390"/>
                    </a:lnTo>
                    <a:lnTo>
                      <a:pt x="922020" y="880110"/>
                    </a:lnTo>
                    <a:lnTo>
                      <a:pt x="883920" y="982980"/>
                    </a:lnTo>
                    <a:lnTo>
                      <a:pt x="794859" y="1024414"/>
                    </a:lnTo>
                    <a:lnTo>
                      <a:pt x="756272" y="1078706"/>
                    </a:lnTo>
                    <a:lnTo>
                      <a:pt x="804369" y="1124902"/>
                    </a:lnTo>
                    <a:lnTo>
                      <a:pt x="746760" y="1188720"/>
                    </a:lnTo>
                    <a:lnTo>
                      <a:pt x="720090" y="1162050"/>
                    </a:lnTo>
                    <a:lnTo>
                      <a:pt x="655320" y="1169670"/>
                    </a:lnTo>
                    <a:lnTo>
                      <a:pt x="548640" y="1104900"/>
                    </a:lnTo>
                    <a:lnTo>
                      <a:pt x="396240" y="1169670"/>
                    </a:lnTo>
                    <a:lnTo>
                      <a:pt x="240030" y="1024890"/>
                    </a:lnTo>
                    <a:lnTo>
                      <a:pt x="270510" y="960120"/>
                    </a:lnTo>
                    <a:lnTo>
                      <a:pt x="243840" y="880110"/>
                    </a:lnTo>
                    <a:lnTo>
                      <a:pt x="259080" y="830580"/>
                    </a:lnTo>
                    <a:lnTo>
                      <a:pt x="243840" y="784860"/>
                    </a:lnTo>
                    <a:lnTo>
                      <a:pt x="152400" y="800100"/>
                    </a:lnTo>
                    <a:lnTo>
                      <a:pt x="38100" y="693420"/>
                    </a:lnTo>
                    <a:lnTo>
                      <a:pt x="0" y="689610"/>
                    </a:lnTo>
                    <a:lnTo>
                      <a:pt x="57150" y="636270"/>
                    </a:lnTo>
                    <a:lnTo>
                      <a:pt x="194310" y="419100"/>
                    </a:lnTo>
                    <a:lnTo>
                      <a:pt x="152400" y="384810"/>
                    </a:lnTo>
                    <a:lnTo>
                      <a:pt x="140970" y="297180"/>
                    </a:lnTo>
                    <a:lnTo>
                      <a:pt x="64770" y="266700"/>
                    </a:lnTo>
                    <a:lnTo>
                      <a:pt x="45720" y="19050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6" name="Vukovarsko_srijemska_županija"/>
              <p:cNvSpPr/>
              <p:nvPr/>
            </p:nvSpPr>
            <p:spPr>
              <a:xfrm>
                <a:off x="5877173" y="1809898"/>
                <a:ext cx="1098953" cy="1026541"/>
              </a:xfrm>
              <a:custGeom>
                <a:avLst/>
                <a:gdLst>
                  <a:gd name="connsiteX0" fmla="*/ 557561 w 1105829"/>
                  <a:gd name="connsiteY0" fmla="*/ 78988 h 1026841"/>
                  <a:gd name="connsiteX1" fmla="*/ 590086 w 1105829"/>
                  <a:gd name="connsiteY1" fmla="*/ 130097 h 1026841"/>
                  <a:gd name="connsiteX2" fmla="*/ 529683 w 1105829"/>
                  <a:gd name="connsiteY2" fmla="*/ 157975 h 1026841"/>
                  <a:gd name="connsiteX3" fmla="*/ 594732 w 1105829"/>
                  <a:gd name="connsiteY3" fmla="*/ 236963 h 1026841"/>
                  <a:gd name="connsiteX4" fmla="*/ 669073 w 1105829"/>
                  <a:gd name="connsiteY4" fmla="*/ 246256 h 1026841"/>
                  <a:gd name="connsiteX5" fmla="*/ 664427 w 1105829"/>
                  <a:gd name="connsiteY5" fmla="*/ 292719 h 1026841"/>
                  <a:gd name="connsiteX6" fmla="*/ 808464 w 1105829"/>
                  <a:gd name="connsiteY6" fmla="*/ 371707 h 1026841"/>
                  <a:gd name="connsiteX7" fmla="*/ 901390 w 1105829"/>
                  <a:gd name="connsiteY7" fmla="*/ 408878 h 1026841"/>
                  <a:gd name="connsiteX8" fmla="*/ 1064012 w 1105829"/>
                  <a:gd name="connsiteY8" fmla="*/ 413524 h 1026841"/>
                  <a:gd name="connsiteX9" fmla="*/ 1105829 w 1105829"/>
                  <a:gd name="connsiteY9" fmla="*/ 464634 h 1026841"/>
                  <a:gd name="connsiteX10" fmla="*/ 1087244 w 1105829"/>
                  <a:gd name="connsiteY10" fmla="*/ 511097 h 1026841"/>
                  <a:gd name="connsiteX11" fmla="*/ 971086 w 1105829"/>
                  <a:gd name="connsiteY11" fmla="*/ 520390 h 1026841"/>
                  <a:gd name="connsiteX12" fmla="*/ 924622 w 1105829"/>
                  <a:gd name="connsiteY12" fmla="*/ 446049 h 1026841"/>
                  <a:gd name="connsiteX13" fmla="*/ 906037 w 1105829"/>
                  <a:gd name="connsiteY13" fmla="*/ 446049 h 1026841"/>
                  <a:gd name="connsiteX14" fmla="*/ 882805 w 1105829"/>
                  <a:gd name="connsiteY14" fmla="*/ 497158 h 1026841"/>
                  <a:gd name="connsiteX15" fmla="*/ 789878 w 1105829"/>
                  <a:gd name="connsiteY15" fmla="*/ 459988 h 1026841"/>
                  <a:gd name="connsiteX16" fmla="*/ 748061 w 1105829"/>
                  <a:gd name="connsiteY16" fmla="*/ 459988 h 1026841"/>
                  <a:gd name="connsiteX17" fmla="*/ 775939 w 1105829"/>
                  <a:gd name="connsiteY17" fmla="*/ 511097 h 1026841"/>
                  <a:gd name="connsiteX18" fmla="*/ 724829 w 1105829"/>
                  <a:gd name="connsiteY18" fmla="*/ 566854 h 1026841"/>
                  <a:gd name="connsiteX19" fmla="*/ 664427 w 1105829"/>
                  <a:gd name="connsiteY19" fmla="*/ 557561 h 1026841"/>
                  <a:gd name="connsiteX20" fmla="*/ 645842 w 1105829"/>
                  <a:gd name="connsiteY20" fmla="*/ 608671 h 1026841"/>
                  <a:gd name="connsiteX21" fmla="*/ 683012 w 1105829"/>
                  <a:gd name="connsiteY21" fmla="*/ 655134 h 1026841"/>
                  <a:gd name="connsiteX22" fmla="*/ 683012 w 1105829"/>
                  <a:gd name="connsiteY22" fmla="*/ 789878 h 1026841"/>
                  <a:gd name="connsiteX23" fmla="*/ 650488 w 1105829"/>
                  <a:gd name="connsiteY23" fmla="*/ 822402 h 1026841"/>
                  <a:gd name="connsiteX24" fmla="*/ 720183 w 1105829"/>
                  <a:gd name="connsiteY24" fmla="*/ 845634 h 1026841"/>
                  <a:gd name="connsiteX25" fmla="*/ 738768 w 1105829"/>
                  <a:gd name="connsiteY25" fmla="*/ 882805 h 1026841"/>
                  <a:gd name="connsiteX26" fmla="*/ 659781 w 1105829"/>
                  <a:gd name="connsiteY26" fmla="*/ 947854 h 1026841"/>
                  <a:gd name="connsiteX27" fmla="*/ 590086 w 1105829"/>
                  <a:gd name="connsiteY27" fmla="*/ 938561 h 1026841"/>
                  <a:gd name="connsiteX28" fmla="*/ 562207 w 1105829"/>
                  <a:gd name="connsiteY28" fmla="*/ 971085 h 1026841"/>
                  <a:gd name="connsiteX29" fmla="*/ 585439 w 1105829"/>
                  <a:gd name="connsiteY29" fmla="*/ 1026841 h 1026841"/>
                  <a:gd name="connsiteX30" fmla="*/ 394939 w 1105829"/>
                  <a:gd name="connsiteY30" fmla="*/ 1012902 h 1026841"/>
                  <a:gd name="connsiteX31" fmla="*/ 288073 w 1105829"/>
                  <a:gd name="connsiteY31" fmla="*/ 915329 h 1026841"/>
                  <a:gd name="connsiteX32" fmla="*/ 339183 w 1105829"/>
                  <a:gd name="connsiteY32" fmla="*/ 882805 h 1026841"/>
                  <a:gd name="connsiteX33" fmla="*/ 325244 w 1105829"/>
                  <a:gd name="connsiteY33" fmla="*/ 785232 h 1026841"/>
                  <a:gd name="connsiteX34" fmla="*/ 264842 w 1105829"/>
                  <a:gd name="connsiteY34" fmla="*/ 789878 h 1026841"/>
                  <a:gd name="connsiteX35" fmla="*/ 218378 w 1105829"/>
                  <a:gd name="connsiteY35" fmla="*/ 720183 h 1026841"/>
                  <a:gd name="connsiteX36" fmla="*/ 185854 w 1105829"/>
                  <a:gd name="connsiteY36" fmla="*/ 636549 h 1026841"/>
                  <a:gd name="connsiteX37" fmla="*/ 92927 w 1105829"/>
                  <a:gd name="connsiteY37" fmla="*/ 641195 h 1026841"/>
                  <a:gd name="connsiteX38" fmla="*/ 27878 w 1105829"/>
                  <a:gd name="connsiteY38" fmla="*/ 673719 h 1026841"/>
                  <a:gd name="connsiteX39" fmla="*/ 0 w 1105829"/>
                  <a:gd name="connsiteY39" fmla="*/ 622610 h 1026841"/>
                  <a:gd name="connsiteX40" fmla="*/ 78988 w 1105829"/>
                  <a:gd name="connsiteY40" fmla="*/ 441402 h 1026841"/>
                  <a:gd name="connsiteX41" fmla="*/ 9293 w 1105829"/>
                  <a:gd name="connsiteY41" fmla="*/ 371707 h 1026841"/>
                  <a:gd name="connsiteX42" fmla="*/ 46464 w 1105829"/>
                  <a:gd name="connsiteY42" fmla="*/ 315951 h 1026841"/>
                  <a:gd name="connsiteX43" fmla="*/ 144037 w 1105829"/>
                  <a:gd name="connsiteY43" fmla="*/ 264841 h 1026841"/>
                  <a:gd name="connsiteX44" fmla="*/ 176561 w 1105829"/>
                  <a:gd name="connsiteY44" fmla="*/ 167268 h 1026841"/>
                  <a:gd name="connsiteX45" fmla="*/ 246256 w 1105829"/>
                  <a:gd name="connsiteY45" fmla="*/ 120805 h 1026841"/>
                  <a:gd name="connsiteX46" fmla="*/ 325244 w 1105829"/>
                  <a:gd name="connsiteY46" fmla="*/ 111512 h 1026841"/>
                  <a:gd name="connsiteX47" fmla="*/ 329890 w 1105829"/>
                  <a:gd name="connsiteY47" fmla="*/ 51110 h 1026841"/>
                  <a:gd name="connsiteX48" fmla="*/ 418171 w 1105829"/>
                  <a:gd name="connsiteY48" fmla="*/ 0 h 1026841"/>
                  <a:gd name="connsiteX49" fmla="*/ 497159 w 1105829"/>
                  <a:gd name="connsiteY49" fmla="*/ 74341 h 1026841"/>
                  <a:gd name="connsiteX50" fmla="*/ 557561 w 1105829"/>
                  <a:gd name="connsiteY50" fmla="*/ 78988 h 1026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105829" h="1026841">
                    <a:moveTo>
                      <a:pt x="557561" y="78988"/>
                    </a:moveTo>
                    <a:lnTo>
                      <a:pt x="590086" y="130097"/>
                    </a:lnTo>
                    <a:lnTo>
                      <a:pt x="529683" y="157975"/>
                    </a:lnTo>
                    <a:lnTo>
                      <a:pt x="594732" y="236963"/>
                    </a:lnTo>
                    <a:lnTo>
                      <a:pt x="669073" y="246256"/>
                    </a:lnTo>
                    <a:lnTo>
                      <a:pt x="664427" y="292719"/>
                    </a:lnTo>
                    <a:lnTo>
                      <a:pt x="808464" y="371707"/>
                    </a:lnTo>
                    <a:lnTo>
                      <a:pt x="901390" y="408878"/>
                    </a:lnTo>
                    <a:lnTo>
                      <a:pt x="1064012" y="413524"/>
                    </a:lnTo>
                    <a:lnTo>
                      <a:pt x="1105829" y="464634"/>
                    </a:lnTo>
                    <a:lnTo>
                      <a:pt x="1087244" y="511097"/>
                    </a:lnTo>
                    <a:lnTo>
                      <a:pt x="971086" y="520390"/>
                    </a:lnTo>
                    <a:lnTo>
                      <a:pt x="924622" y="446049"/>
                    </a:lnTo>
                    <a:lnTo>
                      <a:pt x="906037" y="446049"/>
                    </a:lnTo>
                    <a:lnTo>
                      <a:pt x="882805" y="497158"/>
                    </a:lnTo>
                    <a:lnTo>
                      <a:pt x="789878" y="459988"/>
                    </a:lnTo>
                    <a:lnTo>
                      <a:pt x="748061" y="459988"/>
                    </a:lnTo>
                    <a:lnTo>
                      <a:pt x="775939" y="511097"/>
                    </a:lnTo>
                    <a:lnTo>
                      <a:pt x="724829" y="566854"/>
                    </a:lnTo>
                    <a:lnTo>
                      <a:pt x="664427" y="557561"/>
                    </a:lnTo>
                    <a:lnTo>
                      <a:pt x="645842" y="608671"/>
                    </a:lnTo>
                    <a:lnTo>
                      <a:pt x="683012" y="655134"/>
                    </a:lnTo>
                    <a:lnTo>
                      <a:pt x="683012" y="789878"/>
                    </a:lnTo>
                    <a:lnTo>
                      <a:pt x="650488" y="822402"/>
                    </a:lnTo>
                    <a:lnTo>
                      <a:pt x="720183" y="845634"/>
                    </a:lnTo>
                    <a:lnTo>
                      <a:pt x="738768" y="882805"/>
                    </a:lnTo>
                    <a:lnTo>
                      <a:pt x="659781" y="947854"/>
                    </a:lnTo>
                    <a:lnTo>
                      <a:pt x="590086" y="938561"/>
                    </a:lnTo>
                    <a:lnTo>
                      <a:pt x="562207" y="971085"/>
                    </a:lnTo>
                    <a:lnTo>
                      <a:pt x="585439" y="1026841"/>
                    </a:lnTo>
                    <a:lnTo>
                      <a:pt x="394939" y="1012902"/>
                    </a:lnTo>
                    <a:lnTo>
                      <a:pt x="288073" y="915329"/>
                    </a:lnTo>
                    <a:lnTo>
                      <a:pt x="339183" y="882805"/>
                    </a:lnTo>
                    <a:lnTo>
                      <a:pt x="325244" y="785232"/>
                    </a:lnTo>
                    <a:lnTo>
                      <a:pt x="264842" y="789878"/>
                    </a:lnTo>
                    <a:lnTo>
                      <a:pt x="218378" y="720183"/>
                    </a:lnTo>
                    <a:lnTo>
                      <a:pt x="185854" y="636549"/>
                    </a:lnTo>
                    <a:lnTo>
                      <a:pt x="92927" y="641195"/>
                    </a:lnTo>
                    <a:lnTo>
                      <a:pt x="27878" y="673719"/>
                    </a:lnTo>
                    <a:lnTo>
                      <a:pt x="0" y="622610"/>
                    </a:lnTo>
                    <a:lnTo>
                      <a:pt x="78988" y="441402"/>
                    </a:lnTo>
                    <a:lnTo>
                      <a:pt x="9293" y="371707"/>
                    </a:lnTo>
                    <a:lnTo>
                      <a:pt x="46464" y="315951"/>
                    </a:lnTo>
                    <a:lnTo>
                      <a:pt x="144037" y="264841"/>
                    </a:lnTo>
                    <a:lnTo>
                      <a:pt x="176561" y="167268"/>
                    </a:lnTo>
                    <a:lnTo>
                      <a:pt x="246256" y="120805"/>
                    </a:lnTo>
                    <a:lnTo>
                      <a:pt x="325244" y="111512"/>
                    </a:lnTo>
                    <a:lnTo>
                      <a:pt x="329890" y="51110"/>
                    </a:lnTo>
                    <a:lnTo>
                      <a:pt x="418171" y="0"/>
                    </a:lnTo>
                    <a:lnTo>
                      <a:pt x="497159" y="74341"/>
                    </a:lnTo>
                    <a:lnTo>
                      <a:pt x="557561" y="78988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Istarska_županija"/>
              <p:cNvSpPr/>
              <p:nvPr/>
            </p:nvSpPr>
            <p:spPr>
              <a:xfrm>
                <a:off x="0" y="1704446"/>
                <a:ext cx="861393" cy="1192251"/>
              </a:xfrm>
              <a:custGeom>
                <a:avLst/>
                <a:gdLst>
                  <a:gd name="connsiteX0" fmla="*/ 734786 w 870857"/>
                  <a:gd name="connsiteY0" fmla="*/ 70757 h 1191985"/>
                  <a:gd name="connsiteX1" fmla="*/ 636814 w 870857"/>
                  <a:gd name="connsiteY1" fmla="*/ 0 h 1191985"/>
                  <a:gd name="connsiteX2" fmla="*/ 582386 w 870857"/>
                  <a:gd name="connsiteY2" fmla="*/ 21771 h 1191985"/>
                  <a:gd name="connsiteX3" fmla="*/ 604157 w 870857"/>
                  <a:gd name="connsiteY3" fmla="*/ 76200 h 1191985"/>
                  <a:gd name="connsiteX4" fmla="*/ 571500 w 870857"/>
                  <a:gd name="connsiteY4" fmla="*/ 125185 h 1191985"/>
                  <a:gd name="connsiteX5" fmla="*/ 533400 w 870857"/>
                  <a:gd name="connsiteY5" fmla="*/ 103414 h 1191985"/>
                  <a:gd name="connsiteX6" fmla="*/ 462643 w 870857"/>
                  <a:gd name="connsiteY6" fmla="*/ 168728 h 1191985"/>
                  <a:gd name="connsiteX7" fmla="*/ 413657 w 870857"/>
                  <a:gd name="connsiteY7" fmla="*/ 141514 h 1191985"/>
                  <a:gd name="connsiteX8" fmla="*/ 353786 w 870857"/>
                  <a:gd name="connsiteY8" fmla="*/ 87085 h 1191985"/>
                  <a:gd name="connsiteX9" fmla="*/ 239486 w 870857"/>
                  <a:gd name="connsiteY9" fmla="*/ 119742 h 1191985"/>
                  <a:gd name="connsiteX10" fmla="*/ 141514 w 870857"/>
                  <a:gd name="connsiteY10" fmla="*/ 70757 h 1191985"/>
                  <a:gd name="connsiteX11" fmla="*/ 141514 w 870857"/>
                  <a:gd name="connsiteY11" fmla="*/ 70757 h 1191985"/>
                  <a:gd name="connsiteX12" fmla="*/ 27214 w 870857"/>
                  <a:gd name="connsiteY12" fmla="*/ 38100 h 1191985"/>
                  <a:gd name="connsiteX13" fmla="*/ 0 w 870857"/>
                  <a:gd name="connsiteY13" fmla="*/ 81642 h 1191985"/>
                  <a:gd name="connsiteX14" fmla="*/ 38100 w 870857"/>
                  <a:gd name="connsiteY14" fmla="*/ 108857 h 1191985"/>
                  <a:gd name="connsiteX15" fmla="*/ 32657 w 870857"/>
                  <a:gd name="connsiteY15" fmla="*/ 174171 h 1191985"/>
                  <a:gd name="connsiteX16" fmla="*/ 70757 w 870857"/>
                  <a:gd name="connsiteY16" fmla="*/ 277585 h 1191985"/>
                  <a:gd name="connsiteX17" fmla="*/ 65314 w 870857"/>
                  <a:gd name="connsiteY17" fmla="*/ 337457 h 1191985"/>
                  <a:gd name="connsiteX18" fmla="*/ 125186 w 870857"/>
                  <a:gd name="connsiteY18" fmla="*/ 359228 h 1191985"/>
                  <a:gd name="connsiteX19" fmla="*/ 125186 w 870857"/>
                  <a:gd name="connsiteY19" fmla="*/ 495300 h 1191985"/>
                  <a:gd name="connsiteX20" fmla="*/ 141514 w 870857"/>
                  <a:gd name="connsiteY20" fmla="*/ 647700 h 1191985"/>
                  <a:gd name="connsiteX21" fmla="*/ 277586 w 870857"/>
                  <a:gd name="connsiteY21" fmla="*/ 642257 h 1191985"/>
                  <a:gd name="connsiteX22" fmla="*/ 146957 w 870857"/>
                  <a:gd name="connsiteY22" fmla="*/ 669471 h 1191985"/>
                  <a:gd name="connsiteX23" fmla="*/ 185057 w 870857"/>
                  <a:gd name="connsiteY23" fmla="*/ 751114 h 1191985"/>
                  <a:gd name="connsiteX24" fmla="*/ 239486 w 870857"/>
                  <a:gd name="connsiteY24" fmla="*/ 778328 h 1191985"/>
                  <a:gd name="connsiteX25" fmla="*/ 332014 w 870857"/>
                  <a:gd name="connsiteY25" fmla="*/ 892628 h 1191985"/>
                  <a:gd name="connsiteX26" fmla="*/ 359229 w 870857"/>
                  <a:gd name="connsiteY26" fmla="*/ 968828 h 1191985"/>
                  <a:gd name="connsiteX27" fmla="*/ 397329 w 870857"/>
                  <a:gd name="connsiteY27" fmla="*/ 1066800 h 1191985"/>
                  <a:gd name="connsiteX28" fmla="*/ 413657 w 870857"/>
                  <a:gd name="connsiteY28" fmla="*/ 1143000 h 1191985"/>
                  <a:gd name="connsiteX29" fmla="*/ 462643 w 870857"/>
                  <a:gd name="connsiteY29" fmla="*/ 1164771 h 1191985"/>
                  <a:gd name="connsiteX30" fmla="*/ 522514 w 870857"/>
                  <a:gd name="connsiteY30" fmla="*/ 1170214 h 1191985"/>
                  <a:gd name="connsiteX31" fmla="*/ 593271 w 870857"/>
                  <a:gd name="connsiteY31" fmla="*/ 1191985 h 1191985"/>
                  <a:gd name="connsiteX32" fmla="*/ 582386 w 870857"/>
                  <a:gd name="connsiteY32" fmla="*/ 1099457 h 1191985"/>
                  <a:gd name="connsiteX33" fmla="*/ 598714 w 870857"/>
                  <a:gd name="connsiteY33" fmla="*/ 1012371 h 1191985"/>
                  <a:gd name="connsiteX34" fmla="*/ 680357 w 870857"/>
                  <a:gd name="connsiteY34" fmla="*/ 903514 h 1191985"/>
                  <a:gd name="connsiteX35" fmla="*/ 653143 w 870857"/>
                  <a:gd name="connsiteY35" fmla="*/ 805542 h 1191985"/>
                  <a:gd name="connsiteX36" fmla="*/ 713014 w 870857"/>
                  <a:gd name="connsiteY36" fmla="*/ 887185 h 1191985"/>
                  <a:gd name="connsiteX37" fmla="*/ 783771 w 870857"/>
                  <a:gd name="connsiteY37" fmla="*/ 930728 h 1191985"/>
                  <a:gd name="connsiteX38" fmla="*/ 805543 w 870857"/>
                  <a:gd name="connsiteY38" fmla="*/ 816428 h 1191985"/>
                  <a:gd name="connsiteX39" fmla="*/ 778329 w 870857"/>
                  <a:gd name="connsiteY39" fmla="*/ 756557 h 1191985"/>
                  <a:gd name="connsiteX40" fmla="*/ 870857 w 870857"/>
                  <a:gd name="connsiteY40" fmla="*/ 598714 h 1191985"/>
                  <a:gd name="connsiteX41" fmla="*/ 832757 w 870857"/>
                  <a:gd name="connsiteY41" fmla="*/ 332014 h 1191985"/>
                  <a:gd name="connsiteX42" fmla="*/ 870857 w 870857"/>
                  <a:gd name="connsiteY42" fmla="*/ 277585 h 1191985"/>
                  <a:gd name="connsiteX43" fmla="*/ 827314 w 870857"/>
                  <a:gd name="connsiteY43" fmla="*/ 239485 h 1191985"/>
                  <a:gd name="connsiteX44" fmla="*/ 843643 w 870857"/>
                  <a:gd name="connsiteY44" fmla="*/ 174171 h 1191985"/>
                  <a:gd name="connsiteX45" fmla="*/ 805543 w 870857"/>
                  <a:gd name="connsiteY45" fmla="*/ 157842 h 1191985"/>
                  <a:gd name="connsiteX46" fmla="*/ 734786 w 870857"/>
                  <a:gd name="connsiteY46" fmla="*/ 70757 h 119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870857" h="1191985">
                    <a:moveTo>
                      <a:pt x="734786" y="70757"/>
                    </a:moveTo>
                    <a:lnTo>
                      <a:pt x="636814" y="0"/>
                    </a:lnTo>
                    <a:lnTo>
                      <a:pt x="582386" y="21771"/>
                    </a:lnTo>
                    <a:lnTo>
                      <a:pt x="604157" y="76200"/>
                    </a:lnTo>
                    <a:lnTo>
                      <a:pt x="571500" y="125185"/>
                    </a:lnTo>
                    <a:lnTo>
                      <a:pt x="533400" y="103414"/>
                    </a:lnTo>
                    <a:lnTo>
                      <a:pt x="462643" y="168728"/>
                    </a:lnTo>
                    <a:lnTo>
                      <a:pt x="413657" y="141514"/>
                    </a:lnTo>
                    <a:lnTo>
                      <a:pt x="353786" y="87085"/>
                    </a:lnTo>
                    <a:lnTo>
                      <a:pt x="239486" y="119742"/>
                    </a:lnTo>
                    <a:lnTo>
                      <a:pt x="141514" y="70757"/>
                    </a:lnTo>
                    <a:lnTo>
                      <a:pt x="141514" y="70757"/>
                    </a:lnTo>
                    <a:lnTo>
                      <a:pt x="27214" y="38100"/>
                    </a:lnTo>
                    <a:lnTo>
                      <a:pt x="0" y="81642"/>
                    </a:lnTo>
                    <a:lnTo>
                      <a:pt x="38100" y="108857"/>
                    </a:lnTo>
                    <a:lnTo>
                      <a:pt x="32657" y="174171"/>
                    </a:lnTo>
                    <a:lnTo>
                      <a:pt x="70757" y="277585"/>
                    </a:lnTo>
                    <a:lnTo>
                      <a:pt x="65314" y="337457"/>
                    </a:lnTo>
                    <a:lnTo>
                      <a:pt x="125186" y="359228"/>
                    </a:lnTo>
                    <a:lnTo>
                      <a:pt x="125186" y="495300"/>
                    </a:lnTo>
                    <a:lnTo>
                      <a:pt x="141514" y="647700"/>
                    </a:lnTo>
                    <a:lnTo>
                      <a:pt x="277586" y="642257"/>
                    </a:lnTo>
                    <a:lnTo>
                      <a:pt x="146957" y="669471"/>
                    </a:lnTo>
                    <a:lnTo>
                      <a:pt x="185057" y="751114"/>
                    </a:lnTo>
                    <a:lnTo>
                      <a:pt x="239486" y="778328"/>
                    </a:lnTo>
                    <a:lnTo>
                      <a:pt x="332014" y="892628"/>
                    </a:lnTo>
                    <a:lnTo>
                      <a:pt x="359229" y="968828"/>
                    </a:lnTo>
                    <a:lnTo>
                      <a:pt x="397329" y="1066800"/>
                    </a:lnTo>
                    <a:lnTo>
                      <a:pt x="413657" y="1143000"/>
                    </a:lnTo>
                    <a:lnTo>
                      <a:pt x="462643" y="1164771"/>
                    </a:lnTo>
                    <a:lnTo>
                      <a:pt x="522514" y="1170214"/>
                    </a:lnTo>
                    <a:lnTo>
                      <a:pt x="593271" y="1191985"/>
                    </a:lnTo>
                    <a:lnTo>
                      <a:pt x="582386" y="1099457"/>
                    </a:lnTo>
                    <a:lnTo>
                      <a:pt x="598714" y="1012371"/>
                    </a:lnTo>
                    <a:lnTo>
                      <a:pt x="680357" y="903514"/>
                    </a:lnTo>
                    <a:lnTo>
                      <a:pt x="653143" y="805542"/>
                    </a:lnTo>
                    <a:lnTo>
                      <a:pt x="713014" y="887185"/>
                    </a:lnTo>
                    <a:lnTo>
                      <a:pt x="783771" y="930728"/>
                    </a:lnTo>
                    <a:lnTo>
                      <a:pt x="805543" y="816428"/>
                    </a:lnTo>
                    <a:lnTo>
                      <a:pt x="778329" y="756557"/>
                    </a:lnTo>
                    <a:lnTo>
                      <a:pt x="870857" y="598714"/>
                    </a:lnTo>
                    <a:lnTo>
                      <a:pt x="832757" y="332014"/>
                    </a:lnTo>
                    <a:lnTo>
                      <a:pt x="870857" y="277585"/>
                    </a:lnTo>
                    <a:lnTo>
                      <a:pt x="827314" y="239485"/>
                    </a:lnTo>
                    <a:lnTo>
                      <a:pt x="843643" y="174171"/>
                    </a:lnTo>
                    <a:lnTo>
                      <a:pt x="805543" y="157842"/>
                    </a:lnTo>
                    <a:lnTo>
                      <a:pt x="734786" y="70757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grpSp>
            <p:nvGrpSpPr>
              <p:cNvPr id="28" name="Group 72"/>
              <p:cNvGrpSpPr/>
              <p:nvPr/>
            </p:nvGrpSpPr>
            <p:grpSpPr>
              <a:xfrm>
                <a:off x="1460373" y="2371998"/>
                <a:ext cx="1642344" cy="1403195"/>
                <a:chOff x="1460373" y="2371998"/>
                <a:chExt cx="1657935" cy="1403195"/>
              </a:xfrm>
              <a:grpFill/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1632287" y="2371998"/>
                  <a:ext cx="1486021" cy="1403195"/>
                </a:xfrm>
                <a:custGeom>
                  <a:avLst/>
                  <a:gdLst>
                    <a:gd name="connsiteX0" fmla="*/ 1017549 w 1477537"/>
                    <a:gd name="connsiteY0" fmla="*/ 320598 h 1403195"/>
                    <a:gd name="connsiteX1" fmla="*/ 1022195 w 1477537"/>
                    <a:gd name="connsiteY1" fmla="*/ 399586 h 1403195"/>
                    <a:gd name="connsiteX2" fmla="*/ 1064013 w 1477537"/>
                    <a:gd name="connsiteY2" fmla="*/ 450695 h 1403195"/>
                    <a:gd name="connsiteX3" fmla="*/ 1008256 w 1477537"/>
                    <a:gd name="connsiteY3" fmla="*/ 506451 h 1403195"/>
                    <a:gd name="connsiteX4" fmla="*/ 1050074 w 1477537"/>
                    <a:gd name="connsiteY4" fmla="*/ 590086 h 1403195"/>
                    <a:gd name="connsiteX5" fmla="*/ 1110476 w 1477537"/>
                    <a:gd name="connsiteY5" fmla="*/ 669073 h 1403195"/>
                    <a:gd name="connsiteX6" fmla="*/ 1194110 w 1477537"/>
                    <a:gd name="connsiteY6" fmla="*/ 622610 h 1403195"/>
                    <a:gd name="connsiteX7" fmla="*/ 1263805 w 1477537"/>
                    <a:gd name="connsiteY7" fmla="*/ 706244 h 1403195"/>
                    <a:gd name="connsiteX8" fmla="*/ 1277744 w 1477537"/>
                    <a:gd name="connsiteY8" fmla="*/ 743415 h 1403195"/>
                    <a:gd name="connsiteX9" fmla="*/ 1319561 w 1477537"/>
                    <a:gd name="connsiteY9" fmla="*/ 771293 h 1403195"/>
                    <a:gd name="connsiteX10" fmla="*/ 1361378 w 1477537"/>
                    <a:gd name="connsiteY10" fmla="*/ 831695 h 1403195"/>
                    <a:gd name="connsiteX11" fmla="*/ 1361378 w 1477537"/>
                    <a:gd name="connsiteY11" fmla="*/ 859573 h 1403195"/>
                    <a:gd name="connsiteX12" fmla="*/ 1333500 w 1477537"/>
                    <a:gd name="connsiteY12" fmla="*/ 896744 h 1403195"/>
                    <a:gd name="connsiteX13" fmla="*/ 1328854 w 1477537"/>
                    <a:gd name="connsiteY13" fmla="*/ 924622 h 1403195"/>
                    <a:gd name="connsiteX14" fmla="*/ 1393903 w 1477537"/>
                    <a:gd name="connsiteY14" fmla="*/ 980378 h 1403195"/>
                    <a:gd name="connsiteX15" fmla="*/ 1449659 w 1477537"/>
                    <a:gd name="connsiteY15" fmla="*/ 1012903 h 1403195"/>
                    <a:gd name="connsiteX16" fmla="*/ 1477537 w 1477537"/>
                    <a:gd name="connsiteY16" fmla="*/ 1068659 h 1403195"/>
                    <a:gd name="connsiteX17" fmla="*/ 1472891 w 1477537"/>
                    <a:gd name="connsiteY17" fmla="*/ 1105829 h 1403195"/>
                    <a:gd name="connsiteX18" fmla="*/ 1384610 w 1477537"/>
                    <a:gd name="connsiteY18" fmla="*/ 1105829 h 1403195"/>
                    <a:gd name="connsiteX19" fmla="*/ 1370671 w 1477537"/>
                    <a:gd name="connsiteY19" fmla="*/ 1138354 h 1403195"/>
                    <a:gd name="connsiteX20" fmla="*/ 1328854 w 1477537"/>
                    <a:gd name="connsiteY20" fmla="*/ 1059366 h 1403195"/>
                    <a:gd name="connsiteX21" fmla="*/ 1268452 w 1477537"/>
                    <a:gd name="connsiteY21" fmla="*/ 1031488 h 1403195"/>
                    <a:gd name="connsiteX22" fmla="*/ 1184817 w 1477537"/>
                    <a:gd name="connsiteY22" fmla="*/ 1064012 h 1403195"/>
                    <a:gd name="connsiteX23" fmla="*/ 1119769 w 1477537"/>
                    <a:gd name="connsiteY23" fmla="*/ 1101183 h 1403195"/>
                    <a:gd name="connsiteX24" fmla="*/ 1031488 w 1477537"/>
                    <a:gd name="connsiteY24" fmla="*/ 1161586 h 1403195"/>
                    <a:gd name="connsiteX25" fmla="*/ 1073305 w 1477537"/>
                    <a:gd name="connsiteY25" fmla="*/ 1208049 h 1403195"/>
                    <a:gd name="connsiteX26" fmla="*/ 1045427 w 1477537"/>
                    <a:gd name="connsiteY26" fmla="*/ 1240573 h 1403195"/>
                    <a:gd name="connsiteX27" fmla="*/ 1105830 w 1477537"/>
                    <a:gd name="connsiteY27" fmla="*/ 1273098 h 1403195"/>
                    <a:gd name="connsiteX28" fmla="*/ 1105830 w 1477537"/>
                    <a:gd name="connsiteY28" fmla="*/ 1314915 h 1403195"/>
                    <a:gd name="connsiteX29" fmla="*/ 1087244 w 1477537"/>
                    <a:gd name="connsiteY29" fmla="*/ 1370671 h 1403195"/>
                    <a:gd name="connsiteX30" fmla="*/ 1050074 w 1477537"/>
                    <a:gd name="connsiteY30" fmla="*/ 1398549 h 1403195"/>
                    <a:gd name="connsiteX31" fmla="*/ 989671 w 1477537"/>
                    <a:gd name="connsiteY31" fmla="*/ 1403195 h 1403195"/>
                    <a:gd name="connsiteX32" fmla="*/ 947854 w 1477537"/>
                    <a:gd name="connsiteY32" fmla="*/ 1403195 h 1403195"/>
                    <a:gd name="connsiteX33" fmla="*/ 882805 w 1477537"/>
                    <a:gd name="connsiteY33" fmla="*/ 1370671 h 1403195"/>
                    <a:gd name="connsiteX34" fmla="*/ 808464 w 1477537"/>
                    <a:gd name="connsiteY34" fmla="*/ 1366025 h 1403195"/>
                    <a:gd name="connsiteX35" fmla="*/ 766647 w 1477537"/>
                    <a:gd name="connsiteY35" fmla="*/ 1314915 h 1403195"/>
                    <a:gd name="connsiteX36" fmla="*/ 743415 w 1477537"/>
                    <a:gd name="connsiteY36" fmla="*/ 1254512 h 1403195"/>
                    <a:gd name="connsiteX37" fmla="*/ 636549 w 1477537"/>
                    <a:gd name="connsiteY37" fmla="*/ 1235927 h 1403195"/>
                    <a:gd name="connsiteX38" fmla="*/ 576147 w 1477537"/>
                    <a:gd name="connsiteY38" fmla="*/ 1203403 h 1403195"/>
                    <a:gd name="connsiteX39" fmla="*/ 511098 w 1477537"/>
                    <a:gd name="connsiteY39" fmla="*/ 1170878 h 1403195"/>
                    <a:gd name="connsiteX40" fmla="*/ 469281 w 1477537"/>
                    <a:gd name="connsiteY40" fmla="*/ 1226634 h 1403195"/>
                    <a:gd name="connsiteX41" fmla="*/ 367061 w 1477537"/>
                    <a:gd name="connsiteY41" fmla="*/ 1147647 h 1403195"/>
                    <a:gd name="connsiteX42" fmla="*/ 311305 w 1477537"/>
                    <a:gd name="connsiteY42" fmla="*/ 1087244 h 1403195"/>
                    <a:gd name="connsiteX43" fmla="*/ 250903 w 1477537"/>
                    <a:gd name="connsiteY43" fmla="*/ 1008256 h 1403195"/>
                    <a:gd name="connsiteX44" fmla="*/ 185854 w 1477537"/>
                    <a:gd name="connsiteY44" fmla="*/ 938561 h 1403195"/>
                    <a:gd name="connsiteX45" fmla="*/ 120805 w 1477537"/>
                    <a:gd name="connsiteY45" fmla="*/ 878159 h 1403195"/>
                    <a:gd name="connsiteX46" fmla="*/ 78988 w 1477537"/>
                    <a:gd name="connsiteY46" fmla="*/ 789878 h 1403195"/>
                    <a:gd name="connsiteX47" fmla="*/ 41817 w 1477537"/>
                    <a:gd name="connsiteY47" fmla="*/ 715537 h 1403195"/>
                    <a:gd name="connsiteX48" fmla="*/ 4647 w 1477537"/>
                    <a:gd name="connsiteY48" fmla="*/ 659781 h 1403195"/>
                    <a:gd name="connsiteX49" fmla="*/ 0 w 1477537"/>
                    <a:gd name="connsiteY49" fmla="*/ 552915 h 1403195"/>
                    <a:gd name="connsiteX50" fmla="*/ 9293 w 1477537"/>
                    <a:gd name="connsiteY50" fmla="*/ 450695 h 1403195"/>
                    <a:gd name="connsiteX51" fmla="*/ 27878 w 1477537"/>
                    <a:gd name="connsiteY51" fmla="*/ 357768 h 1403195"/>
                    <a:gd name="connsiteX52" fmla="*/ 55756 w 1477537"/>
                    <a:gd name="connsiteY52" fmla="*/ 292720 h 1403195"/>
                    <a:gd name="connsiteX53" fmla="*/ 18586 w 1477537"/>
                    <a:gd name="connsiteY53" fmla="*/ 190500 h 1403195"/>
                    <a:gd name="connsiteX54" fmla="*/ 9293 w 1477537"/>
                    <a:gd name="connsiteY54" fmla="*/ 125451 h 1403195"/>
                    <a:gd name="connsiteX55" fmla="*/ 102220 w 1477537"/>
                    <a:gd name="connsiteY55" fmla="*/ 88281 h 1403195"/>
                    <a:gd name="connsiteX56" fmla="*/ 176561 w 1477537"/>
                    <a:gd name="connsiteY56" fmla="*/ 92927 h 1403195"/>
                    <a:gd name="connsiteX57" fmla="*/ 185854 w 1477537"/>
                    <a:gd name="connsiteY57" fmla="*/ 0 h 1403195"/>
                    <a:gd name="connsiteX58" fmla="*/ 288074 w 1477537"/>
                    <a:gd name="connsiteY58" fmla="*/ 65049 h 1403195"/>
                    <a:gd name="connsiteX59" fmla="*/ 371708 w 1477537"/>
                    <a:gd name="connsiteY59" fmla="*/ 27878 h 1403195"/>
                    <a:gd name="connsiteX60" fmla="*/ 683013 w 1477537"/>
                    <a:gd name="connsiteY60" fmla="*/ 329890 h 1403195"/>
                    <a:gd name="connsiteX61" fmla="*/ 729476 w 1477537"/>
                    <a:gd name="connsiteY61" fmla="*/ 329890 h 1403195"/>
                    <a:gd name="connsiteX62" fmla="*/ 762000 w 1477537"/>
                    <a:gd name="connsiteY62" fmla="*/ 390293 h 1403195"/>
                    <a:gd name="connsiteX63" fmla="*/ 799171 w 1477537"/>
                    <a:gd name="connsiteY63" fmla="*/ 376354 h 1403195"/>
                    <a:gd name="connsiteX64" fmla="*/ 780586 w 1477537"/>
                    <a:gd name="connsiteY64" fmla="*/ 325244 h 1403195"/>
                    <a:gd name="connsiteX65" fmla="*/ 789878 w 1477537"/>
                    <a:gd name="connsiteY65" fmla="*/ 302012 h 1403195"/>
                    <a:gd name="connsiteX66" fmla="*/ 827049 w 1477537"/>
                    <a:gd name="connsiteY66" fmla="*/ 334537 h 1403195"/>
                    <a:gd name="connsiteX67" fmla="*/ 901391 w 1477537"/>
                    <a:gd name="connsiteY67" fmla="*/ 302012 h 1403195"/>
                    <a:gd name="connsiteX68" fmla="*/ 1017549 w 1477537"/>
                    <a:gd name="connsiteY68" fmla="*/ 320598 h 14031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477537" h="1403195">
                      <a:moveTo>
                        <a:pt x="1017549" y="320598"/>
                      </a:moveTo>
                      <a:lnTo>
                        <a:pt x="1022195" y="399586"/>
                      </a:lnTo>
                      <a:lnTo>
                        <a:pt x="1064013" y="450695"/>
                      </a:lnTo>
                      <a:lnTo>
                        <a:pt x="1008256" y="506451"/>
                      </a:lnTo>
                      <a:lnTo>
                        <a:pt x="1050074" y="590086"/>
                      </a:lnTo>
                      <a:lnTo>
                        <a:pt x="1110476" y="669073"/>
                      </a:lnTo>
                      <a:lnTo>
                        <a:pt x="1194110" y="622610"/>
                      </a:lnTo>
                      <a:lnTo>
                        <a:pt x="1263805" y="706244"/>
                      </a:lnTo>
                      <a:lnTo>
                        <a:pt x="1277744" y="743415"/>
                      </a:lnTo>
                      <a:lnTo>
                        <a:pt x="1319561" y="771293"/>
                      </a:lnTo>
                      <a:lnTo>
                        <a:pt x="1361378" y="831695"/>
                      </a:lnTo>
                      <a:lnTo>
                        <a:pt x="1361378" y="859573"/>
                      </a:lnTo>
                      <a:lnTo>
                        <a:pt x="1333500" y="896744"/>
                      </a:lnTo>
                      <a:lnTo>
                        <a:pt x="1328854" y="924622"/>
                      </a:lnTo>
                      <a:lnTo>
                        <a:pt x="1393903" y="980378"/>
                      </a:lnTo>
                      <a:lnTo>
                        <a:pt x="1449659" y="1012903"/>
                      </a:lnTo>
                      <a:lnTo>
                        <a:pt x="1477537" y="1068659"/>
                      </a:lnTo>
                      <a:lnTo>
                        <a:pt x="1472891" y="1105829"/>
                      </a:lnTo>
                      <a:lnTo>
                        <a:pt x="1384610" y="1105829"/>
                      </a:lnTo>
                      <a:lnTo>
                        <a:pt x="1370671" y="1138354"/>
                      </a:lnTo>
                      <a:lnTo>
                        <a:pt x="1328854" y="1059366"/>
                      </a:lnTo>
                      <a:lnTo>
                        <a:pt x="1268452" y="1031488"/>
                      </a:lnTo>
                      <a:lnTo>
                        <a:pt x="1184817" y="1064012"/>
                      </a:lnTo>
                      <a:lnTo>
                        <a:pt x="1119769" y="1101183"/>
                      </a:lnTo>
                      <a:lnTo>
                        <a:pt x="1031488" y="1161586"/>
                      </a:lnTo>
                      <a:lnTo>
                        <a:pt x="1073305" y="1208049"/>
                      </a:lnTo>
                      <a:lnTo>
                        <a:pt x="1045427" y="1240573"/>
                      </a:lnTo>
                      <a:lnTo>
                        <a:pt x="1105830" y="1273098"/>
                      </a:lnTo>
                      <a:lnTo>
                        <a:pt x="1105830" y="1314915"/>
                      </a:lnTo>
                      <a:lnTo>
                        <a:pt x="1087244" y="1370671"/>
                      </a:lnTo>
                      <a:lnTo>
                        <a:pt x="1050074" y="1398549"/>
                      </a:lnTo>
                      <a:lnTo>
                        <a:pt x="989671" y="1403195"/>
                      </a:lnTo>
                      <a:lnTo>
                        <a:pt x="947854" y="1403195"/>
                      </a:lnTo>
                      <a:lnTo>
                        <a:pt x="882805" y="1370671"/>
                      </a:lnTo>
                      <a:lnTo>
                        <a:pt x="808464" y="1366025"/>
                      </a:lnTo>
                      <a:lnTo>
                        <a:pt x="766647" y="1314915"/>
                      </a:lnTo>
                      <a:lnTo>
                        <a:pt x="743415" y="1254512"/>
                      </a:lnTo>
                      <a:lnTo>
                        <a:pt x="636549" y="1235927"/>
                      </a:lnTo>
                      <a:lnTo>
                        <a:pt x="576147" y="1203403"/>
                      </a:lnTo>
                      <a:lnTo>
                        <a:pt x="511098" y="1170878"/>
                      </a:lnTo>
                      <a:lnTo>
                        <a:pt x="469281" y="1226634"/>
                      </a:lnTo>
                      <a:lnTo>
                        <a:pt x="367061" y="1147647"/>
                      </a:lnTo>
                      <a:lnTo>
                        <a:pt x="311305" y="1087244"/>
                      </a:lnTo>
                      <a:lnTo>
                        <a:pt x="250903" y="1008256"/>
                      </a:lnTo>
                      <a:lnTo>
                        <a:pt x="185854" y="938561"/>
                      </a:lnTo>
                      <a:lnTo>
                        <a:pt x="120805" y="878159"/>
                      </a:lnTo>
                      <a:lnTo>
                        <a:pt x="78988" y="789878"/>
                      </a:lnTo>
                      <a:lnTo>
                        <a:pt x="41817" y="715537"/>
                      </a:lnTo>
                      <a:lnTo>
                        <a:pt x="4647" y="659781"/>
                      </a:lnTo>
                      <a:lnTo>
                        <a:pt x="0" y="552915"/>
                      </a:lnTo>
                      <a:lnTo>
                        <a:pt x="9293" y="450695"/>
                      </a:lnTo>
                      <a:lnTo>
                        <a:pt x="27878" y="357768"/>
                      </a:lnTo>
                      <a:lnTo>
                        <a:pt x="55756" y="292720"/>
                      </a:lnTo>
                      <a:lnTo>
                        <a:pt x="18586" y="190500"/>
                      </a:lnTo>
                      <a:lnTo>
                        <a:pt x="9293" y="125451"/>
                      </a:lnTo>
                      <a:lnTo>
                        <a:pt x="102220" y="88281"/>
                      </a:lnTo>
                      <a:lnTo>
                        <a:pt x="176561" y="92927"/>
                      </a:lnTo>
                      <a:lnTo>
                        <a:pt x="185854" y="0"/>
                      </a:lnTo>
                      <a:lnTo>
                        <a:pt x="288074" y="65049"/>
                      </a:lnTo>
                      <a:lnTo>
                        <a:pt x="371708" y="27878"/>
                      </a:lnTo>
                      <a:lnTo>
                        <a:pt x="683013" y="329890"/>
                      </a:lnTo>
                      <a:lnTo>
                        <a:pt x="729476" y="329890"/>
                      </a:lnTo>
                      <a:lnTo>
                        <a:pt x="762000" y="390293"/>
                      </a:lnTo>
                      <a:lnTo>
                        <a:pt x="799171" y="376354"/>
                      </a:lnTo>
                      <a:lnTo>
                        <a:pt x="780586" y="325244"/>
                      </a:lnTo>
                      <a:lnTo>
                        <a:pt x="789878" y="302012"/>
                      </a:lnTo>
                      <a:lnTo>
                        <a:pt x="827049" y="334537"/>
                      </a:lnTo>
                      <a:lnTo>
                        <a:pt x="901391" y="302012"/>
                      </a:lnTo>
                      <a:lnTo>
                        <a:pt x="1017549" y="320598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1460373" y="3068949"/>
                  <a:ext cx="353122" cy="343830"/>
                </a:xfrm>
                <a:custGeom>
                  <a:avLst/>
                  <a:gdLst>
                    <a:gd name="connsiteX0" fmla="*/ 0 w 353122"/>
                    <a:gd name="connsiteY0" fmla="*/ 0 h 343830"/>
                    <a:gd name="connsiteX1" fmla="*/ 167268 w 353122"/>
                    <a:gd name="connsiteY1" fmla="*/ 264842 h 343830"/>
                    <a:gd name="connsiteX2" fmla="*/ 223024 w 353122"/>
                    <a:gd name="connsiteY2" fmla="*/ 227671 h 343830"/>
                    <a:gd name="connsiteX3" fmla="*/ 353122 w 353122"/>
                    <a:gd name="connsiteY3" fmla="*/ 343830 h 343830"/>
                    <a:gd name="connsiteX4" fmla="*/ 353122 w 353122"/>
                    <a:gd name="connsiteY4" fmla="*/ 325244 h 343830"/>
                    <a:gd name="connsiteX5" fmla="*/ 236963 w 353122"/>
                    <a:gd name="connsiteY5" fmla="*/ 204439 h 343830"/>
                    <a:gd name="connsiteX6" fmla="*/ 209085 w 353122"/>
                    <a:gd name="connsiteY6" fmla="*/ 153330 h 343830"/>
                    <a:gd name="connsiteX7" fmla="*/ 176561 w 353122"/>
                    <a:gd name="connsiteY7" fmla="*/ 190500 h 343830"/>
                    <a:gd name="connsiteX8" fmla="*/ 144036 w 353122"/>
                    <a:gd name="connsiteY8" fmla="*/ 181208 h 343830"/>
                    <a:gd name="connsiteX9" fmla="*/ 0 w 353122"/>
                    <a:gd name="connsiteY9" fmla="*/ 0 h 3438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53122" h="343830">
                      <a:moveTo>
                        <a:pt x="0" y="0"/>
                      </a:moveTo>
                      <a:lnTo>
                        <a:pt x="167268" y="264842"/>
                      </a:lnTo>
                      <a:lnTo>
                        <a:pt x="223024" y="227671"/>
                      </a:lnTo>
                      <a:lnTo>
                        <a:pt x="353122" y="343830"/>
                      </a:lnTo>
                      <a:lnTo>
                        <a:pt x="353122" y="325244"/>
                      </a:lnTo>
                      <a:lnTo>
                        <a:pt x="236963" y="204439"/>
                      </a:lnTo>
                      <a:lnTo>
                        <a:pt x="209085" y="153330"/>
                      </a:lnTo>
                      <a:lnTo>
                        <a:pt x="176561" y="190500"/>
                      </a:lnTo>
                      <a:lnTo>
                        <a:pt x="144036" y="18120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sp>
            <p:nvSpPr>
              <p:cNvPr id="29" name="Freeform 28"/>
              <p:cNvSpPr/>
              <p:nvPr/>
            </p:nvSpPr>
            <p:spPr>
              <a:xfrm>
                <a:off x="1711198" y="3897414"/>
                <a:ext cx="83049" cy="118364"/>
              </a:xfrm>
              <a:custGeom>
                <a:avLst/>
                <a:gdLst>
                  <a:gd name="connsiteX0" fmla="*/ 0 w 83634"/>
                  <a:gd name="connsiteY0" fmla="*/ 0 h 120805"/>
                  <a:gd name="connsiteX1" fmla="*/ 83634 w 83634"/>
                  <a:gd name="connsiteY1" fmla="*/ 106866 h 120805"/>
                  <a:gd name="connsiteX2" fmla="*/ 55756 w 83634"/>
                  <a:gd name="connsiteY2" fmla="*/ 120805 h 120805"/>
                  <a:gd name="connsiteX3" fmla="*/ 0 w 83634"/>
                  <a:gd name="connsiteY3" fmla="*/ 0 h 12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634" h="120805">
                    <a:moveTo>
                      <a:pt x="0" y="0"/>
                    </a:moveTo>
                    <a:lnTo>
                      <a:pt x="83634" y="106866"/>
                    </a:lnTo>
                    <a:lnTo>
                      <a:pt x="55756" y="12080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grpSp>
            <p:nvGrpSpPr>
              <p:cNvPr id="30" name="Primorsko_goranska_županija"/>
              <p:cNvGrpSpPr/>
              <p:nvPr/>
            </p:nvGrpSpPr>
            <p:grpSpPr>
              <a:xfrm>
                <a:off x="739471" y="1468407"/>
                <a:ext cx="1298997" cy="1962957"/>
                <a:chOff x="739471" y="1468407"/>
                <a:chExt cx="1322383" cy="1962957"/>
              </a:xfrm>
              <a:grpFill/>
            </p:grpSpPr>
            <p:sp>
              <p:nvSpPr>
                <p:cNvPr id="61" name="Freeform 60"/>
                <p:cNvSpPr/>
                <p:nvPr/>
              </p:nvSpPr>
              <p:spPr>
                <a:xfrm>
                  <a:off x="739471" y="1468407"/>
                  <a:ext cx="1322383" cy="1027697"/>
                </a:xfrm>
                <a:custGeom>
                  <a:avLst/>
                  <a:gdLst>
                    <a:gd name="connsiteX0" fmla="*/ 1303421 w 1318460"/>
                    <a:gd name="connsiteY0" fmla="*/ 386013 h 1027697"/>
                    <a:gd name="connsiteX1" fmla="*/ 1213184 w 1318460"/>
                    <a:gd name="connsiteY1" fmla="*/ 411079 h 1027697"/>
                    <a:gd name="connsiteX2" fmla="*/ 1112921 w 1318460"/>
                    <a:gd name="connsiteY2" fmla="*/ 300790 h 1027697"/>
                    <a:gd name="connsiteX3" fmla="*/ 1042737 w 1318460"/>
                    <a:gd name="connsiteY3" fmla="*/ 300790 h 1027697"/>
                    <a:gd name="connsiteX4" fmla="*/ 957513 w 1318460"/>
                    <a:gd name="connsiteY4" fmla="*/ 240632 h 1027697"/>
                    <a:gd name="connsiteX5" fmla="*/ 937460 w 1318460"/>
                    <a:gd name="connsiteY5" fmla="*/ 310816 h 1027697"/>
                    <a:gd name="connsiteX6" fmla="*/ 847224 w 1318460"/>
                    <a:gd name="connsiteY6" fmla="*/ 350921 h 1027697"/>
                    <a:gd name="connsiteX7" fmla="*/ 802105 w 1318460"/>
                    <a:gd name="connsiteY7" fmla="*/ 280737 h 1027697"/>
                    <a:gd name="connsiteX8" fmla="*/ 691816 w 1318460"/>
                    <a:gd name="connsiteY8" fmla="*/ 225592 h 1027697"/>
                    <a:gd name="connsiteX9" fmla="*/ 686803 w 1318460"/>
                    <a:gd name="connsiteY9" fmla="*/ 150395 h 1027697"/>
                    <a:gd name="connsiteX10" fmla="*/ 586539 w 1318460"/>
                    <a:gd name="connsiteY10" fmla="*/ 75197 h 1027697"/>
                    <a:gd name="connsiteX11" fmla="*/ 586539 w 1318460"/>
                    <a:gd name="connsiteY11" fmla="*/ 0 h 1027697"/>
                    <a:gd name="connsiteX12" fmla="*/ 556460 w 1318460"/>
                    <a:gd name="connsiteY12" fmla="*/ 0 h 1027697"/>
                    <a:gd name="connsiteX13" fmla="*/ 496303 w 1318460"/>
                    <a:gd name="connsiteY13" fmla="*/ 85224 h 1027697"/>
                    <a:gd name="connsiteX14" fmla="*/ 461210 w 1318460"/>
                    <a:gd name="connsiteY14" fmla="*/ 100263 h 1027697"/>
                    <a:gd name="connsiteX15" fmla="*/ 461210 w 1318460"/>
                    <a:gd name="connsiteY15" fmla="*/ 175461 h 1027697"/>
                    <a:gd name="connsiteX16" fmla="*/ 375987 w 1318460"/>
                    <a:gd name="connsiteY16" fmla="*/ 260684 h 1027697"/>
                    <a:gd name="connsiteX17" fmla="*/ 250658 w 1318460"/>
                    <a:gd name="connsiteY17" fmla="*/ 315829 h 1027697"/>
                    <a:gd name="connsiteX18" fmla="*/ 195513 w 1318460"/>
                    <a:gd name="connsiteY18" fmla="*/ 285750 h 1027697"/>
                    <a:gd name="connsiteX19" fmla="*/ 170447 w 1318460"/>
                    <a:gd name="connsiteY19" fmla="*/ 285750 h 1027697"/>
                    <a:gd name="connsiteX20" fmla="*/ 170447 w 1318460"/>
                    <a:gd name="connsiteY20" fmla="*/ 285750 h 1027697"/>
                    <a:gd name="connsiteX21" fmla="*/ 90237 w 1318460"/>
                    <a:gd name="connsiteY21" fmla="*/ 325855 h 1027697"/>
                    <a:gd name="connsiteX22" fmla="*/ 0 w 1318460"/>
                    <a:gd name="connsiteY22" fmla="*/ 310816 h 1027697"/>
                    <a:gd name="connsiteX23" fmla="*/ 45118 w 1318460"/>
                    <a:gd name="connsiteY23" fmla="*/ 391026 h 1027697"/>
                    <a:gd name="connsiteX24" fmla="*/ 100263 w 1318460"/>
                    <a:gd name="connsiteY24" fmla="*/ 421105 h 1027697"/>
                    <a:gd name="connsiteX25" fmla="*/ 75197 w 1318460"/>
                    <a:gd name="connsiteY25" fmla="*/ 481263 h 1027697"/>
                    <a:gd name="connsiteX26" fmla="*/ 125329 w 1318460"/>
                    <a:gd name="connsiteY26" fmla="*/ 521368 h 1027697"/>
                    <a:gd name="connsiteX27" fmla="*/ 90237 w 1318460"/>
                    <a:gd name="connsiteY27" fmla="*/ 586540 h 1027697"/>
                    <a:gd name="connsiteX28" fmla="*/ 100263 w 1318460"/>
                    <a:gd name="connsiteY28" fmla="*/ 691816 h 1027697"/>
                    <a:gd name="connsiteX29" fmla="*/ 125329 w 1318460"/>
                    <a:gd name="connsiteY29" fmla="*/ 827171 h 1027697"/>
                    <a:gd name="connsiteX30" fmla="*/ 205539 w 1318460"/>
                    <a:gd name="connsiteY30" fmla="*/ 556461 h 1027697"/>
                    <a:gd name="connsiteX31" fmla="*/ 255671 w 1318460"/>
                    <a:gd name="connsiteY31" fmla="*/ 516355 h 1027697"/>
                    <a:gd name="connsiteX32" fmla="*/ 451184 w 1318460"/>
                    <a:gd name="connsiteY32" fmla="*/ 581526 h 1027697"/>
                    <a:gd name="connsiteX33" fmla="*/ 486276 w 1318460"/>
                    <a:gd name="connsiteY33" fmla="*/ 631658 h 1027697"/>
                    <a:gd name="connsiteX34" fmla="*/ 521368 w 1318460"/>
                    <a:gd name="connsiteY34" fmla="*/ 606592 h 1027697"/>
                    <a:gd name="connsiteX35" fmla="*/ 551447 w 1318460"/>
                    <a:gd name="connsiteY35" fmla="*/ 691816 h 1027697"/>
                    <a:gd name="connsiteX36" fmla="*/ 656724 w 1318460"/>
                    <a:gd name="connsiteY36" fmla="*/ 782053 h 1027697"/>
                    <a:gd name="connsiteX37" fmla="*/ 762000 w 1318460"/>
                    <a:gd name="connsiteY37" fmla="*/ 867276 h 1027697"/>
                    <a:gd name="connsiteX38" fmla="*/ 852237 w 1318460"/>
                    <a:gd name="connsiteY38" fmla="*/ 902368 h 1027697"/>
                    <a:gd name="connsiteX39" fmla="*/ 882316 w 1318460"/>
                    <a:gd name="connsiteY39" fmla="*/ 962526 h 1027697"/>
                    <a:gd name="connsiteX40" fmla="*/ 922421 w 1318460"/>
                    <a:gd name="connsiteY40" fmla="*/ 1027697 h 1027697"/>
                    <a:gd name="connsiteX41" fmla="*/ 1002631 w 1318460"/>
                    <a:gd name="connsiteY41" fmla="*/ 977566 h 1027697"/>
                    <a:gd name="connsiteX42" fmla="*/ 1077829 w 1318460"/>
                    <a:gd name="connsiteY42" fmla="*/ 997618 h 1027697"/>
                    <a:gd name="connsiteX43" fmla="*/ 1092868 w 1318460"/>
                    <a:gd name="connsiteY43" fmla="*/ 912395 h 1027697"/>
                    <a:gd name="connsiteX44" fmla="*/ 1042737 w 1318460"/>
                    <a:gd name="connsiteY44" fmla="*/ 852237 h 1027697"/>
                    <a:gd name="connsiteX45" fmla="*/ 1017671 w 1318460"/>
                    <a:gd name="connsiteY45" fmla="*/ 696829 h 1027697"/>
                    <a:gd name="connsiteX46" fmla="*/ 1037724 w 1318460"/>
                    <a:gd name="connsiteY46" fmla="*/ 576513 h 1027697"/>
                    <a:gd name="connsiteX47" fmla="*/ 1102895 w 1318460"/>
                    <a:gd name="connsiteY47" fmla="*/ 576513 h 1027697"/>
                    <a:gd name="connsiteX48" fmla="*/ 1173079 w 1318460"/>
                    <a:gd name="connsiteY48" fmla="*/ 636671 h 1027697"/>
                    <a:gd name="connsiteX49" fmla="*/ 1248276 w 1318460"/>
                    <a:gd name="connsiteY49" fmla="*/ 571500 h 1027697"/>
                    <a:gd name="connsiteX50" fmla="*/ 1318460 w 1318460"/>
                    <a:gd name="connsiteY50" fmla="*/ 476250 h 1027697"/>
                    <a:gd name="connsiteX51" fmla="*/ 1303421 w 1318460"/>
                    <a:gd name="connsiteY51" fmla="*/ 386013 h 1027697"/>
                    <a:gd name="connsiteX0" fmla="*/ 1303421 w 1318460"/>
                    <a:gd name="connsiteY0" fmla="*/ 386013 h 1027697"/>
                    <a:gd name="connsiteX1" fmla="*/ 1213184 w 1318460"/>
                    <a:gd name="connsiteY1" fmla="*/ 411079 h 1027697"/>
                    <a:gd name="connsiteX2" fmla="*/ 1112921 w 1318460"/>
                    <a:gd name="connsiteY2" fmla="*/ 300790 h 1027697"/>
                    <a:gd name="connsiteX3" fmla="*/ 1042737 w 1318460"/>
                    <a:gd name="connsiteY3" fmla="*/ 300790 h 1027697"/>
                    <a:gd name="connsiteX4" fmla="*/ 957513 w 1318460"/>
                    <a:gd name="connsiteY4" fmla="*/ 240632 h 1027697"/>
                    <a:gd name="connsiteX5" fmla="*/ 937460 w 1318460"/>
                    <a:gd name="connsiteY5" fmla="*/ 310816 h 1027697"/>
                    <a:gd name="connsiteX6" fmla="*/ 847224 w 1318460"/>
                    <a:gd name="connsiteY6" fmla="*/ 350921 h 1027697"/>
                    <a:gd name="connsiteX7" fmla="*/ 802105 w 1318460"/>
                    <a:gd name="connsiteY7" fmla="*/ 280737 h 1027697"/>
                    <a:gd name="connsiteX8" fmla="*/ 691816 w 1318460"/>
                    <a:gd name="connsiteY8" fmla="*/ 225592 h 1027697"/>
                    <a:gd name="connsiteX9" fmla="*/ 686803 w 1318460"/>
                    <a:gd name="connsiteY9" fmla="*/ 150395 h 1027697"/>
                    <a:gd name="connsiteX10" fmla="*/ 586539 w 1318460"/>
                    <a:gd name="connsiteY10" fmla="*/ 75197 h 1027697"/>
                    <a:gd name="connsiteX11" fmla="*/ 586539 w 1318460"/>
                    <a:gd name="connsiteY11" fmla="*/ 0 h 1027697"/>
                    <a:gd name="connsiteX12" fmla="*/ 556460 w 1318460"/>
                    <a:gd name="connsiteY12" fmla="*/ 0 h 1027697"/>
                    <a:gd name="connsiteX13" fmla="*/ 496303 w 1318460"/>
                    <a:gd name="connsiteY13" fmla="*/ 85224 h 1027697"/>
                    <a:gd name="connsiteX14" fmla="*/ 461210 w 1318460"/>
                    <a:gd name="connsiteY14" fmla="*/ 100263 h 1027697"/>
                    <a:gd name="connsiteX15" fmla="*/ 461210 w 1318460"/>
                    <a:gd name="connsiteY15" fmla="*/ 175461 h 1027697"/>
                    <a:gd name="connsiteX16" fmla="*/ 375987 w 1318460"/>
                    <a:gd name="connsiteY16" fmla="*/ 260684 h 1027697"/>
                    <a:gd name="connsiteX17" fmla="*/ 250658 w 1318460"/>
                    <a:gd name="connsiteY17" fmla="*/ 315829 h 1027697"/>
                    <a:gd name="connsiteX18" fmla="*/ 195513 w 1318460"/>
                    <a:gd name="connsiteY18" fmla="*/ 285750 h 1027697"/>
                    <a:gd name="connsiteX19" fmla="*/ 170447 w 1318460"/>
                    <a:gd name="connsiteY19" fmla="*/ 285750 h 1027697"/>
                    <a:gd name="connsiteX20" fmla="*/ 170447 w 1318460"/>
                    <a:gd name="connsiteY20" fmla="*/ 285750 h 1027697"/>
                    <a:gd name="connsiteX21" fmla="*/ 90237 w 1318460"/>
                    <a:gd name="connsiteY21" fmla="*/ 325855 h 1027697"/>
                    <a:gd name="connsiteX22" fmla="*/ 0 w 1318460"/>
                    <a:gd name="connsiteY22" fmla="*/ 310816 h 1027697"/>
                    <a:gd name="connsiteX23" fmla="*/ 45118 w 1318460"/>
                    <a:gd name="connsiteY23" fmla="*/ 391026 h 1027697"/>
                    <a:gd name="connsiteX24" fmla="*/ 100263 w 1318460"/>
                    <a:gd name="connsiteY24" fmla="*/ 421105 h 1027697"/>
                    <a:gd name="connsiteX25" fmla="*/ 75197 w 1318460"/>
                    <a:gd name="connsiteY25" fmla="*/ 481263 h 1027697"/>
                    <a:gd name="connsiteX26" fmla="*/ 125329 w 1318460"/>
                    <a:gd name="connsiteY26" fmla="*/ 521368 h 1027697"/>
                    <a:gd name="connsiteX27" fmla="*/ 90237 w 1318460"/>
                    <a:gd name="connsiteY27" fmla="*/ 586540 h 1027697"/>
                    <a:gd name="connsiteX28" fmla="*/ 100263 w 1318460"/>
                    <a:gd name="connsiteY28" fmla="*/ 691816 h 1027697"/>
                    <a:gd name="connsiteX29" fmla="*/ 125329 w 1318460"/>
                    <a:gd name="connsiteY29" fmla="*/ 827171 h 1027697"/>
                    <a:gd name="connsiteX30" fmla="*/ 205539 w 1318460"/>
                    <a:gd name="connsiteY30" fmla="*/ 556461 h 1027697"/>
                    <a:gd name="connsiteX31" fmla="*/ 255671 w 1318460"/>
                    <a:gd name="connsiteY31" fmla="*/ 516355 h 1027697"/>
                    <a:gd name="connsiteX32" fmla="*/ 451184 w 1318460"/>
                    <a:gd name="connsiteY32" fmla="*/ 581526 h 1027697"/>
                    <a:gd name="connsiteX33" fmla="*/ 486276 w 1318460"/>
                    <a:gd name="connsiteY33" fmla="*/ 631658 h 1027697"/>
                    <a:gd name="connsiteX34" fmla="*/ 521368 w 1318460"/>
                    <a:gd name="connsiteY34" fmla="*/ 606592 h 1027697"/>
                    <a:gd name="connsiteX35" fmla="*/ 551447 w 1318460"/>
                    <a:gd name="connsiteY35" fmla="*/ 691816 h 1027697"/>
                    <a:gd name="connsiteX36" fmla="*/ 656724 w 1318460"/>
                    <a:gd name="connsiteY36" fmla="*/ 782053 h 1027697"/>
                    <a:gd name="connsiteX37" fmla="*/ 762000 w 1318460"/>
                    <a:gd name="connsiteY37" fmla="*/ 867276 h 1027697"/>
                    <a:gd name="connsiteX38" fmla="*/ 852237 w 1318460"/>
                    <a:gd name="connsiteY38" fmla="*/ 902368 h 1027697"/>
                    <a:gd name="connsiteX39" fmla="*/ 882316 w 1318460"/>
                    <a:gd name="connsiteY39" fmla="*/ 962526 h 1027697"/>
                    <a:gd name="connsiteX40" fmla="*/ 922421 w 1318460"/>
                    <a:gd name="connsiteY40" fmla="*/ 1027697 h 1027697"/>
                    <a:gd name="connsiteX41" fmla="*/ 1002631 w 1318460"/>
                    <a:gd name="connsiteY41" fmla="*/ 987091 h 1027697"/>
                    <a:gd name="connsiteX42" fmla="*/ 1077829 w 1318460"/>
                    <a:gd name="connsiteY42" fmla="*/ 997618 h 1027697"/>
                    <a:gd name="connsiteX43" fmla="*/ 1092868 w 1318460"/>
                    <a:gd name="connsiteY43" fmla="*/ 912395 h 1027697"/>
                    <a:gd name="connsiteX44" fmla="*/ 1042737 w 1318460"/>
                    <a:gd name="connsiteY44" fmla="*/ 852237 h 1027697"/>
                    <a:gd name="connsiteX45" fmla="*/ 1017671 w 1318460"/>
                    <a:gd name="connsiteY45" fmla="*/ 696829 h 1027697"/>
                    <a:gd name="connsiteX46" fmla="*/ 1037724 w 1318460"/>
                    <a:gd name="connsiteY46" fmla="*/ 576513 h 1027697"/>
                    <a:gd name="connsiteX47" fmla="*/ 1102895 w 1318460"/>
                    <a:gd name="connsiteY47" fmla="*/ 576513 h 1027697"/>
                    <a:gd name="connsiteX48" fmla="*/ 1173079 w 1318460"/>
                    <a:gd name="connsiteY48" fmla="*/ 636671 h 1027697"/>
                    <a:gd name="connsiteX49" fmla="*/ 1248276 w 1318460"/>
                    <a:gd name="connsiteY49" fmla="*/ 571500 h 1027697"/>
                    <a:gd name="connsiteX50" fmla="*/ 1318460 w 1318460"/>
                    <a:gd name="connsiteY50" fmla="*/ 476250 h 1027697"/>
                    <a:gd name="connsiteX51" fmla="*/ 1303421 w 1318460"/>
                    <a:gd name="connsiteY51" fmla="*/ 386013 h 10276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1318460" h="1027697">
                      <a:moveTo>
                        <a:pt x="1303421" y="386013"/>
                      </a:moveTo>
                      <a:lnTo>
                        <a:pt x="1213184" y="411079"/>
                      </a:lnTo>
                      <a:lnTo>
                        <a:pt x="1112921" y="300790"/>
                      </a:lnTo>
                      <a:lnTo>
                        <a:pt x="1042737" y="300790"/>
                      </a:lnTo>
                      <a:lnTo>
                        <a:pt x="957513" y="240632"/>
                      </a:lnTo>
                      <a:lnTo>
                        <a:pt x="937460" y="310816"/>
                      </a:lnTo>
                      <a:lnTo>
                        <a:pt x="847224" y="350921"/>
                      </a:lnTo>
                      <a:lnTo>
                        <a:pt x="802105" y="280737"/>
                      </a:lnTo>
                      <a:lnTo>
                        <a:pt x="691816" y="225592"/>
                      </a:lnTo>
                      <a:lnTo>
                        <a:pt x="686803" y="150395"/>
                      </a:lnTo>
                      <a:lnTo>
                        <a:pt x="586539" y="75197"/>
                      </a:lnTo>
                      <a:lnTo>
                        <a:pt x="586539" y="0"/>
                      </a:lnTo>
                      <a:lnTo>
                        <a:pt x="556460" y="0"/>
                      </a:lnTo>
                      <a:lnTo>
                        <a:pt x="496303" y="85224"/>
                      </a:lnTo>
                      <a:lnTo>
                        <a:pt x="461210" y="100263"/>
                      </a:lnTo>
                      <a:lnTo>
                        <a:pt x="461210" y="175461"/>
                      </a:lnTo>
                      <a:lnTo>
                        <a:pt x="375987" y="260684"/>
                      </a:lnTo>
                      <a:lnTo>
                        <a:pt x="250658" y="315829"/>
                      </a:lnTo>
                      <a:lnTo>
                        <a:pt x="195513" y="285750"/>
                      </a:lnTo>
                      <a:lnTo>
                        <a:pt x="170447" y="285750"/>
                      </a:lnTo>
                      <a:lnTo>
                        <a:pt x="170447" y="285750"/>
                      </a:lnTo>
                      <a:lnTo>
                        <a:pt x="90237" y="325855"/>
                      </a:lnTo>
                      <a:lnTo>
                        <a:pt x="0" y="310816"/>
                      </a:lnTo>
                      <a:lnTo>
                        <a:pt x="45118" y="391026"/>
                      </a:lnTo>
                      <a:lnTo>
                        <a:pt x="100263" y="421105"/>
                      </a:lnTo>
                      <a:lnTo>
                        <a:pt x="75197" y="481263"/>
                      </a:lnTo>
                      <a:lnTo>
                        <a:pt x="125329" y="521368"/>
                      </a:lnTo>
                      <a:lnTo>
                        <a:pt x="90237" y="586540"/>
                      </a:lnTo>
                      <a:lnTo>
                        <a:pt x="100263" y="691816"/>
                      </a:lnTo>
                      <a:lnTo>
                        <a:pt x="125329" y="827171"/>
                      </a:lnTo>
                      <a:lnTo>
                        <a:pt x="205539" y="556461"/>
                      </a:lnTo>
                      <a:lnTo>
                        <a:pt x="255671" y="516355"/>
                      </a:lnTo>
                      <a:lnTo>
                        <a:pt x="451184" y="581526"/>
                      </a:lnTo>
                      <a:lnTo>
                        <a:pt x="486276" y="631658"/>
                      </a:lnTo>
                      <a:lnTo>
                        <a:pt x="521368" y="606592"/>
                      </a:lnTo>
                      <a:lnTo>
                        <a:pt x="551447" y="691816"/>
                      </a:lnTo>
                      <a:lnTo>
                        <a:pt x="656724" y="782053"/>
                      </a:lnTo>
                      <a:lnTo>
                        <a:pt x="762000" y="867276"/>
                      </a:lnTo>
                      <a:lnTo>
                        <a:pt x="852237" y="902368"/>
                      </a:lnTo>
                      <a:lnTo>
                        <a:pt x="882316" y="962526"/>
                      </a:lnTo>
                      <a:lnTo>
                        <a:pt x="922421" y="1027697"/>
                      </a:lnTo>
                      <a:lnTo>
                        <a:pt x="1002631" y="987091"/>
                      </a:lnTo>
                      <a:lnTo>
                        <a:pt x="1077829" y="997618"/>
                      </a:lnTo>
                      <a:lnTo>
                        <a:pt x="1092868" y="912395"/>
                      </a:lnTo>
                      <a:lnTo>
                        <a:pt x="1042737" y="852237"/>
                      </a:lnTo>
                      <a:lnTo>
                        <a:pt x="1017671" y="696829"/>
                      </a:lnTo>
                      <a:lnTo>
                        <a:pt x="1037724" y="576513"/>
                      </a:lnTo>
                      <a:lnTo>
                        <a:pt x="1102895" y="576513"/>
                      </a:lnTo>
                      <a:lnTo>
                        <a:pt x="1173079" y="636671"/>
                      </a:lnTo>
                      <a:lnTo>
                        <a:pt x="1248276" y="571500"/>
                      </a:lnTo>
                      <a:lnTo>
                        <a:pt x="1318460" y="476250"/>
                      </a:lnTo>
                      <a:lnTo>
                        <a:pt x="1303421" y="386013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921252" y="2285552"/>
                  <a:ext cx="305802" cy="927434"/>
                </a:xfrm>
                <a:custGeom>
                  <a:avLst/>
                  <a:gdLst>
                    <a:gd name="connsiteX0" fmla="*/ 65171 w 305802"/>
                    <a:gd name="connsiteY0" fmla="*/ 0 h 927434"/>
                    <a:gd name="connsiteX1" fmla="*/ 0 w 305802"/>
                    <a:gd name="connsiteY1" fmla="*/ 90237 h 927434"/>
                    <a:gd name="connsiteX2" fmla="*/ 90236 w 305802"/>
                    <a:gd name="connsiteY2" fmla="*/ 220579 h 927434"/>
                    <a:gd name="connsiteX3" fmla="*/ 90236 w 305802"/>
                    <a:gd name="connsiteY3" fmla="*/ 260684 h 927434"/>
                    <a:gd name="connsiteX4" fmla="*/ 155407 w 305802"/>
                    <a:gd name="connsiteY4" fmla="*/ 355934 h 927434"/>
                    <a:gd name="connsiteX5" fmla="*/ 140368 w 305802"/>
                    <a:gd name="connsiteY5" fmla="*/ 436145 h 927434"/>
                    <a:gd name="connsiteX6" fmla="*/ 95250 w 305802"/>
                    <a:gd name="connsiteY6" fmla="*/ 441158 h 927434"/>
                    <a:gd name="connsiteX7" fmla="*/ 60157 w 305802"/>
                    <a:gd name="connsiteY7" fmla="*/ 355934 h 927434"/>
                    <a:gd name="connsiteX8" fmla="*/ 30079 w 305802"/>
                    <a:gd name="connsiteY8" fmla="*/ 416092 h 927434"/>
                    <a:gd name="connsiteX9" fmla="*/ 65171 w 305802"/>
                    <a:gd name="connsiteY9" fmla="*/ 496302 h 927434"/>
                    <a:gd name="connsiteX10" fmla="*/ 75197 w 305802"/>
                    <a:gd name="connsiteY10" fmla="*/ 561473 h 927434"/>
                    <a:gd name="connsiteX11" fmla="*/ 110289 w 305802"/>
                    <a:gd name="connsiteY11" fmla="*/ 606592 h 927434"/>
                    <a:gd name="connsiteX12" fmla="*/ 110289 w 305802"/>
                    <a:gd name="connsiteY12" fmla="*/ 671763 h 927434"/>
                    <a:gd name="connsiteX13" fmla="*/ 150394 w 305802"/>
                    <a:gd name="connsiteY13" fmla="*/ 721895 h 927434"/>
                    <a:gd name="connsiteX14" fmla="*/ 150394 w 305802"/>
                    <a:gd name="connsiteY14" fmla="*/ 807118 h 927434"/>
                    <a:gd name="connsiteX15" fmla="*/ 230605 w 305802"/>
                    <a:gd name="connsiteY15" fmla="*/ 927434 h 927434"/>
                    <a:gd name="connsiteX16" fmla="*/ 305802 w 305802"/>
                    <a:gd name="connsiteY16" fmla="*/ 907381 h 927434"/>
                    <a:gd name="connsiteX17" fmla="*/ 275723 w 305802"/>
                    <a:gd name="connsiteY17" fmla="*/ 832184 h 927434"/>
                    <a:gd name="connsiteX18" fmla="*/ 235618 w 305802"/>
                    <a:gd name="connsiteY18" fmla="*/ 746960 h 927434"/>
                    <a:gd name="connsiteX19" fmla="*/ 235618 w 305802"/>
                    <a:gd name="connsiteY19" fmla="*/ 646697 h 927434"/>
                    <a:gd name="connsiteX20" fmla="*/ 210552 w 305802"/>
                    <a:gd name="connsiteY20" fmla="*/ 621631 h 927434"/>
                    <a:gd name="connsiteX21" fmla="*/ 230605 w 305802"/>
                    <a:gd name="connsiteY21" fmla="*/ 561473 h 927434"/>
                    <a:gd name="connsiteX22" fmla="*/ 180473 w 305802"/>
                    <a:gd name="connsiteY22" fmla="*/ 516355 h 927434"/>
                    <a:gd name="connsiteX23" fmla="*/ 210552 w 305802"/>
                    <a:gd name="connsiteY23" fmla="*/ 461210 h 927434"/>
                    <a:gd name="connsiteX24" fmla="*/ 220579 w 305802"/>
                    <a:gd name="connsiteY24" fmla="*/ 340895 h 927434"/>
                    <a:gd name="connsiteX25" fmla="*/ 165434 w 305802"/>
                    <a:gd name="connsiteY25" fmla="*/ 285750 h 927434"/>
                    <a:gd name="connsiteX26" fmla="*/ 125329 w 305802"/>
                    <a:gd name="connsiteY26" fmla="*/ 165434 h 927434"/>
                    <a:gd name="connsiteX27" fmla="*/ 65171 w 305802"/>
                    <a:gd name="connsiteY27" fmla="*/ 0 h 9274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305802" h="927434">
                      <a:moveTo>
                        <a:pt x="65171" y="0"/>
                      </a:moveTo>
                      <a:lnTo>
                        <a:pt x="0" y="90237"/>
                      </a:lnTo>
                      <a:lnTo>
                        <a:pt x="90236" y="220579"/>
                      </a:lnTo>
                      <a:lnTo>
                        <a:pt x="90236" y="260684"/>
                      </a:lnTo>
                      <a:lnTo>
                        <a:pt x="155407" y="355934"/>
                      </a:lnTo>
                      <a:lnTo>
                        <a:pt x="140368" y="436145"/>
                      </a:lnTo>
                      <a:lnTo>
                        <a:pt x="95250" y="441158"/>
                      </a:lnTo>
                      <a:lnTo>
                        <a:pt x="60157" y="355934"/>
                      </a:lnTo>
                      <a:lnTo>
                        <a:pt x="30079" y="416092"/>
                      </a:lnTo>
                      <a:lnTo>
                        <a:pt x="65171" y="496302"/>
                      </a:lnTo>
                      <a:lnTo>
                        <a:pt x="75197" y="561473"/>
                      </a:lnTo>
                      <a:lnTo>
                        <a:pt x="110289" y="606592"/>
                      </a:lnTo>
                      <a:lnTo>
                        <a:pt x="110289" y="671763"/>
                      </a:lnTo>
                      <a:lnTo>
                        <a:pt x="150394" y="721895"/>
                      </a:lnTo>
                      <a:lnTo>
                        <a:pt x="150394" y="807118"/>
                      </a:lnTo>
                      <a:lnTo>
                        <a:pt x="230605" y="927434"/>
                      </a:lnTo>
                      <a:lnTo>
                        <a:pt x="305802" y="907381"/>
                      </a:lnTo>
                      <a:lnTo>
                        <a:pt x="275723" y="832184"/>
                      </a:lnTo>
                      <a:lnTo>
                        <a:pt x="235618" y="746960"/>
                      </a:lnTo>
                      <a:lnTo>
                        <a:pt x="235618" y="646697"/>
                      </a:lnTo>
                      <a:lnTo>
                        <a:pt x="210552" y="621631"/>
                      </a:lnTo>
                      <a:lnTo>
                        <a:pt x="230605" y="561473"/>
                      </a:lnTo>
                      <a:lnTo>
                        <a:pt x="180473" y="516355"/>
                      </a:lnTo>
                      <a:lnTo>
                        <a:pt x="210552" y="461210"/>
                      </a:lnTo>
                      <a:lnTo>
                        <a:pt x="220579" y="340895"/>
                      </a:lnTo>
                      <a:lnTo>
                        <a:pt x="165434" y="285750"/>
                      </a:lnTo>
                      <a:lnTo>
                        <a:pt x="125329" y="165434"/>
                      </a:lnTo>
                      <a:lnTo>
                        <a:pt x="65171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1116765" y="2190302"/>
                  <a:ext cx="457505" cy="481263"/>
                </a:xfrm>
                <a:custGeom>
                  <a:avLst/>
                  <a:gdLst>
                    <a:gd name="connsiteX0" fmla="*/ 140368 w 456197"/>
                    <a:gd name="connsiteY0" fmla="*/ 0 h 481263"/>
                    <a:gd name="connsiteX1" fmla="*/ 140368 w 456197"/>
                    <a:gd name="connsiteY1" fmla="*/ 105276 h 481263"/>
                    <a:gd name="connsiteX2" fmla="*/ 110289 w 456197"/>
                    <a:gd name="connsiteY2" fmla="*/ 130342 h 481263"/>
                    <a:gd name="connsiteX3" fmla="*/ 105276 w 456197"/>
                    <a:gd name="connsiteY3" fmla="*/ 180473 h 481263"/>
                    <a:gd name="connsiteX4" fmla="*/ 55144 w 456197"/>
                    <a:gd name="connsiteY4" fmla="*/ 175460 h 481263"/>
                    <a:gd name="connsiteX5" fmla="*/ 30079 w 456197"/>
                    <a:gd name="connsiteY5" fmla="*/ 225592 h 481263"/>
                    <a:gd name="connsiteX6" fmla="*/ 0 w 456197"/>
                    <a:gd name="connsiteY6" fmla="*/ 235618 h 481263"/>
                    <a:gd name="connsiteX7" fmla="*/ 90237 w 456197"/>
                    <a:gd name="connsiteY7" fmla="*/ 350921 h 481263"/>
                    <a:gd name="connsiteX8" fmla="*/ 155408 w 456197"/>
                    <a:gd name="connsiteY8" fmla="*/ 330868 h 481263"/>
                    <a:gd name="connsiteX9" fmla="*/ 205539 w 456197"/>
                    <a:gd name="connsiteY9" fmla="*/ 330868 h 481263"/>
                    <a:gd name="connsiteX10" fmla="*/ 220579 w 456197"/>
                    <a:gd name="connsiteY10" fmla="*/ 355934 h 481263"/>
                    <a:gd name="connsiteX11" fmla="*/ 220579 w 456197"/>
                    <a:gd name="connsiteY11" fmla="*/ 421105 h 481263"/>
                    <a:gd name="connsiteX12" fmla="*/ 290763 w 456197"/>
                    <a:gd name="connsiteY12" fmla="*/ 436145 h 481263"/>
                    <a:gd name="connsiteX13" fmla="*/ 350921 w 456197"/>
                    <a:gd name="connsiteY13" fmla="*/ 481263 h 481263"/>
                    <a:gd name="connsiteX14" fmla="*/ 386013 w 456197"/>
                    <a:gd name="connsiteY14" fmla="*/ 466223 h 481263"/>
                    <a:gd name="connsiteX15" fmla="*/ 391026 w 456197"/>
                    <a:gd name="connsiteY15" fmla="*/ 421105 h 481263"/>
                    <a:gd name="connsiteX16" fmla="*/ 456197 w 456197"/>
                    <a:gd name="connsiteY16" fmla="*/ 426118 h 481263"/>
                    <a:gd name="connsiteX17" fmla="*/ 446171 w 456197"/>
                    <a:gd name="connsiteY17" fmla="*/ 365960 h 481263"/>
                    <a:gd name="connsiteX18" fmla="*/ 401052 w 456197"/>
                    <a:gd name="connsiteY18" fmla="*/ 340895 h 481263"/>
                    <a:gd name="connsiteX19" fmla="*/ 381000 w 456197"/>
                    <a:gd name="connsiteY19" fmla="*/ 270710 h 481263"/>
                    <a:gd name="connsiteX20" fmla="*/ 315829 w 456197"/>
                    <a:gd name="connsiteY20" fmla="*/ 255671 h 481263"/>
                    <a:gd name="connsiteX21" fmla="*/ 260684 w 456197"/>
                    <a:gd name="connsiteY21" fmla="*/ 195513 h 481263"/>
                    <a:gd name="connsiteX22" fmla="*/ 285750 w 456197"/>
                    <a:gd name="connsiteY22" fmla="*/ 140368 h 481263"/>
                    <a:gd name="connsiteX23" fmla="*/ 225592 w 456197"/>
                    <a:gd name="connsiteY23" fmla="*/ 115302 h 481263"/>
                    <a:gd name="connsiteX24" fmla="*/ 185487 w 456197"/>
                    <a:gd name="connsiteY24" fmla="*/ 115302 h 481263"/>
                    <a:gd name="connsiteX25" fmla="*/ 195513 w 456197"/>
                    <a:gd name="connsiteY25" fmla="*/ 50131 h 481263"/>
                    <a:gd name="connsiteX26" fmla="*/ 140368 w 456197"/>
                    <a:gd name="connsiteY26" fmla="*/ 0 h 4812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456197" h="481263">
                      <a:moveTo>
                        <a:pt x="140368" y="0"/>
                      </a:moveTo>
                      <a:lnTo>
                        <a:pt x="140368" y="105276"/>
                      </a:lnTo>
                      <a:lnTo>
                        <a:pt x="110289" y="130342"/>
                      </a:lnTo>
                      <a:lnTo>
                        <a:pt x="105276" y="180473"/>
                      </a:lnTo>
                      <a:lnTo>
                        <a:pt x="55144" y="175460"/>
                      </a:lnTo>
                      <a:lnTo>
                        <a:pt x="30079" y="225592"/>
                      </a:lnTo>
                      <a:lnTo>
                        <a:pt x="0" y="235618"/>
                      </a:lnTo>
                      <a:lnTo>
                        <a:pt x="90237" y="350921"/>
                      </a:lnTo>
                      <a:lnTo>
                        <a:pt x="155408" y="330868"/>
                      </a:lnTo>
                      <a:lnTo>
                        <a:pt x="205539" y="330868"/>
                      </a:lnTo>
                      <a:lnTo>
                        <a:pt x="220579" y="355934"/>
                      </a:lnTo>
                      <a:lnTo>
                        <a:pt x="220579" y="421105"/>
                      </a:lnTo>
                      <a:lnTo>
                        <a:pt x="290763" y="436145"/>
                      </a:lnTo>
                      <a:lnTo>
                        <a:pt x="350921" y="481263"/>
                      </a:lnTo>
                      <a:lnTo>
                        <a:pt x="386013" y="466223"/>
                      </a:lnTo>
                      <a:lnTo>
                        <a:pt x="391026" y="421105"/>
                      </a:lnTo>
                      <a:lnTo>
                        <a:pt x="456197" y="426118"/>
                      </a:lnTo>
                      <a:lnTo>
                        <a:pt x="446171" y="365960"/>
                      </a:lnTo>
                      <a:lnTo>
                        <a:pt x="401052" y="340895"/>
                      </a:lnTo>
                      <a:lnTo>
                        <a:pt x="381000" y="270710"/>
                      </a:lnTo>
                      <a:lnTo>
                        <a:pt x="315829" y="255671"/>
                      </a:lnTo>
                      <a:lnTo>
                        <a:pt x="260684" y="195513"/>
                      </a:lnTo>
                      <a:lnTo>
                        <a:pt x="285750" y="140368"/>
                      </a:lnTo>
                      <a:lnTo>
                        <a:pt x="225592" y="115302"/>
                      </a:lnTo>
                      <a:lnTo>
                        <a:pt x="185487" y="115302"/>
                      </a:lnTo>
                      <a:lnTo>
                        <a:pt x="195513" y="50131"/>
                      </a:lnTo>
                      <a:lnTo>
                        <a:pt x="140368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1011488" y="3057578"/>
                  <a:ext cx="50132" cy="120316"/>
                </a:xfrm>
                <a:custGeom>
                  <a:avLst/>
                  <a:gdLst>
                    <a:gd name="connsiteX0" fmla="*/ 0 w 50132"/>
                    <a:gd name="connsiteY0" fmla="*/ 0 h 120316"/>
                    <a:gd name="connsiteX1" fmla="*/ 50132 w 50132"/>
                    <a:gd name="connsiteY1" fmla="*/ 75197 h 120316"/>
                    <a:gd name="connsiteX2" fmla="*/ 30079 w 50132"/>
                    <a:gd name="connsiteY2" fmla="*/ 120316 h 120316"/>
                    <a:gd name="connsiteX3" fmla="*/ 0 w 50132"/>
                    <a:gd name="connsiteY3" fmla="*/ 0 h 1203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0132" h="120316">
                      <a:moveTo>
                        <a:pt x="0" y="0"/>
                      </a:moveTo>
                      <a:lnTo>
                        <a:pt x="50132" y="75197"/>
                      </a:lnTo>
                      <a:lnTo>
                        <a:pt x="30079" y="1203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1025673" y="3212986"/>
                  <a:ext cx="60402" cy="74341"/>
                </a:xfrm>
                <a:custGeom>
                  <a:avLst/>
                  <a:gdLst>
                    <a:gd name="connsiteX0" fmla="*/ 18585 w 60402"/>
                    <a:gd name="connsiteY0" fmla="*/ 0 h 74341"/>
                    <a:gd name="connsiteX1" fmla="*/ 0 w 60402"/>
                    <a:gd name="connsiteY1" fmla="*/ 51110 h 74341"/>
                    <a:gd name="connsiteX2" fmla="*/ 27878 w 60402"/>
                    <a:gd name="connsiteY2" fmla="*/ 74341 h 74341"/>
                    <a:gd name="connsiteX3" fmla="*/ 55756 w 60402"/>
                    <a:gd name="connsiteY3" fmla="*/ 74341 h 74341"/>
                    <a:gd name="connsiteX4" fmla="*/ 60402 w 60402"/>
                    <a:gd name="connsiteY4" fmla="*/ 37171 h 74341"/>
                    <a:gd name="connsiteX5" fmla="*/ 18585 w 60402"/>
                    <a:gd name="connsiteY5" fmla="*/ 0 h 74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0402" h="74341">
                      <a:moveTo>
                        <a:pt x="18585" y="0"/>
                      </a:moveTo>
                      <a:lnTo>
                        <a:pt x="0" y="51110"/>
                      </a:lnTo>
                      <a:lnTo>
                        <a:pt x="27878" y="74341"/>
                      </a:lnTo>
                      <a:lnTo>
                        <a:pt x="55756" y="74341"/>
                      </a:lnTo>
                      <a:lnTo>
                        <a:pt x="60402" y="37171"/>
                      </a:lnTo>
                      <a:lnTo>
                        <a:pt x="18585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1123246" y="3310559"/>
                  <a:ext cx="125451" cy="120805"/>
                </a:xfrm>
                <a:custGeom>
                  <a:avLst/>
                  <a:gdLst>
                    <a:gd name="connsiteX0" fmla="*/ 0 w 125451"/>
                    <a:gd name="connsiteY0" fmla="*/ 0 h 120805"/>
                    <a:gd name="connsiteX1" fmla="*/ 13939 w 125451"/>
                    <a:gd name="connsiteY1" fmla="*/ 55756 h 120805"/>
                    <a:gd name="connsiteX2" fmla="*/ 88281 w 125451"/>
                    <a:gd name="connsiteY2" fmla="*/ 120805 h 120805"/>
                    <a:gd name="connsiteX3" fmla="*/ 125451 w 125451"/>
                    <a:gd name="connsiteY3" fmla="*/ 92927 h 120805"/>
                    <a:gd name="connsiteX4" fmla="*/ 69695 w 125451"/>
                    <a:gd name="connsiteY4" fmla="*/ 46464 h 120805"/>
                    <a:gd name="connsiteX5" fmla="*/ 0 w 125451"/>
                    <a:gd name="connsiteY5" fmla="*/ 0 h 120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5451" h="120805">
                      <a:moveTo>
                        <a:pt x="0" y="0"/>
                      </a:moveTo>
                      <a:lnTo>
                        <a:pt x="13939" y="55756"/>
                      </a:lnTo>
                      <a:lnTo>
                        <a:pt x="88281" y="120805"/>
                      </a:lnTo>
                      <a:lnTo>
                        <a:pt x="125451" y="92927"/>
                      </a:lnTo>
                      <a:lnTo>
                        <a:pt x="69695" y="4646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1522427" y="2683303"/>
                  <a:ext cx="78988" cy="60403"/>
                </a:xfrm>
                <a:custGeom>
                  <a:avLst/>
                  <a:gdLst>
                    <a:gd name="connsiteX0" fmla="*/ 0 w 78988"/>
                    <a:gd name="connsiteY0" fmla="*/ 0 h 60403"/>
                    <a:gd name="connsiteX1" fmla="*/ 37171 w 78988"/>
                    <a:gd name="connsiteY1" fmla="*/ 60403 h 60403"/>
                    <a:gd name="connsiteX2" fmla="*/ 78988 w 78988"/>
                    <a:gd name="connsiteY2" fmla="*/ 37171 h 60403"/>
                    <a:gd name="connsiteX3" fmla="*/ 0 w 78988"/>
                    <a:gd name="connsiteY3" fmla="*/ 0 h 604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8988" h="60403">
                      <a:moveTo>
                        <a:pt x="0" y="0"/>
                      </a:moveTo>
                      <a:lnTo>
                        <a:pt x="37171" y="60403"/>
                      </a:lnTo>
                      <a:lnTo>
                        <a:pt x="78988" y="3717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1392330" y="2813401"/>
                  <a:ext cx="236963" cy="241609"/>
                </a:xfrm>
                <a:custGeom>
                  <a:avLst/>
                  <a:gdLst>
                    <a:gd name="connsiteX0" fmla="*/ 69695 w 236963"/>
                    <a:gd name="connsiteY0" fmla="*/ 0 h 241609"/>
                    <a:gd name="connsiteX1" fmla="*/ 65048 w 236963"/>
                    <a:gd name="connsiteY1" fmla="*/ 69695 h 241609"/>
                    <a:gd name="connsiteX2" fmla="*/ 0 w 236963"/>
                    <a:gd name="connsiteY2" fmla="*/ 102219 h 241609"/>
                    <a:gd name="connsiteX3" fmla="*/ 65048 w 236963"/>
                    <a:gd name="connsiteY3" fmla="*/ 148683 h 241609"/>
                    <a:gd name="connsiteX4" fmla="*/ 92926 w 236963"/>
                    <a:gd name="connsiteY4" fmla="*/ 139390 h 241609"/>
                    <a:gd name="connsiteX5" fmla="*/ 139390 w 236963"/>
                    <a:gd name="connsiteY5" fmla="*/ 181207 h 241609"/>
                    <a:gd name="connsiteX6" fmla="*/ 199792 w 236963"/>
                    <a:gd name="connsiteY6" fmla="*/ 241609 h 241609"/>
                    <a:gd name="connsiteX7" fmla="*/ 236963 w 236963"/>
                    <a:gd name="connsiteY7" fmla="*/ 213731 h 241609"/>
                    <a:gd name="connsiteX8" fmla="*/ 167268 w 236963"/>
                    <a:gd name="connsiteY8" fmla="*/ 144036 h 241609"/>
                    <a:gd name="connsiteX9" fmla="*/ 116158 w 236963"/>
                    <a:gd name="connsiteY9" fmla="*/ 92926 h 241609"/>
                    <a:gd name="connsiteX10" fmla="*/ 102219 w 236963"/>
                    <a:gd name="connsiteY10" fmla="*/ 60402 h 241609"/>
                    <a:gd name="connsiteX11" fmla="*/ 69695 w 236963"/>
                    <a:gd name="connsiteY11" fmla="*/ 0 h 2416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36963" h="241609">
                      <a:moveTo>
                        <a:pt x="69695" y="0"/>
                      </a:moveTo>
                      <a:lnTo>
                        <a:pt x="65048" y="69695"/>
                      </a:lnTo>
                      <a:lnTo>
                        <a:pt x="0" y="102219"/>
                      </a:lnTo>
                      <a:lnTo>
                        <a:pt x="65048" y="148683"/>
                      </a:lnTo>
                      <a:lnTo>
                        <a:pt x="92926" y="139390"/>
                      </a:lnTo>
                      <a:lnTo>
                        <a:pt x="139390" y="181207"/>
                      </a:lnTo>
                      <a:lnTo>
                        <a:pt x="199792" y="241609"/>
                      </a:lnTo>
                      <a:lnTo>
                        <a:pt x="236963" y="213731"/>
                      </a:lnTo>
                      <a:lnTo>
                        <a:pt x="167268" y="144036"/>
                      </a:lnTo>
                      <a:lnTo>
                        <a:pt x="116158" y="92926"/>
                      </a:lnTo>
                      <a:lnTo>
                        <a:pt x="102219" y="60402"/>
                      </a:lnTo>
                      <a:lnTo>
                        <a:pt x="69695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grpSp>
            <p:nvGrpSpPr>
              <p:cNvPr id="31" name="Zadarska_županija"/>
              <p:cNvGrpSpPr/>
              <p:nvPr/>
            </p:nvGrpSpPr>
            <p:grpSpPr>
              <a:xfrm>
                <a:off x="1367443" y="3338437"/>
                <a:ext cx="1833938" cy="1245220"/>
                <a:chOff x="1367446" y="3338437"/>
                <a:chExt cx="1857324" cy="1245220"/>
              </a:xfrm>
              <a:grpFill/>
            </p:grpSpPr>
            <p:sp>
              <p:nvSpPr>
                <p:cNvPr id="50" name="Freeform 49"/>
                <p:cNvSpPr/>
                <p:nvPr/>
              </p:nvSpPr>
              <p:spPr>
                <a:xfrm>
                  <a:off x="1920361" y="3398840"/>
                  <a:ext cx="1304409" cy="1050073"/>
                </a:xfrm>
                <a:custGeom>
                  <a:avLst/>
                  <a:gdLst>
                    <a:gd name="connsiteX0" fmla="*/ 1194109 w 1291682"/>
                    <a:gd name="connsiteY0" fmla="*/ 74341 h 1050073"/>
                    <a:gd name="connsiteX1" fmla="*/ 1194109 w 1291682"/>
                    <a:gd name="connsiteY1" fmla="*/ 130097 h 1050073"/>
                    <a:gd name="connsiteX2" fmla="*/ 1240573 w 1291682"/>
                    <a:gd name="connsiteY2" fmla="*/ 153329 h 1050073"/>
                    <a:gd name="connsiteX3" fmla="*/ 1198756 w 1291682"/>
                    <a:gd name="connsiteY3" fmla="*/ 176561 h 1050073"/>
                    <a:gd name="connsiteX4" fmla="*/ 1203402 w 1291682"/>
                    <a:gd name="connsiteY4" fmla="*/ 199792 h 1050073"/>
                    <a:gd name="connsiteX5" fmla="*/ 1231280 w 1291682"/>
                    <a:gd name="connsiteY5" fmla="*/ 199792 h 1050073"/>
                    <a:gd name="connsiteX6" fmla="*/ 1277743 w 1291682"/>
                    <a:gd name="connsiteY6" fmla="*/ 246256 h 1050073"/>
                    <a:gd name="connsiteX7" fmla="*/ 1259158 w 1291682"/>
                    <a:gd name="connsiteY7" fmla="*/ 315951 h 1050073"/>
                    <a:gd name="connsiteX8" fmla="*/ 1249865 w 1291682"/>
                    <a:gd name="connsiteY8" fmla="*/ 381000 h 1050073"/>
                    <a:gd name="connsiteX9" fmla="*/ 1291682 w 1291682"/>
                    <a:gd name="connsiteY9" fmla="*/ 408878 h 1050073"/>
                    <a:gd name="connsiteX10" fmla="*/ 1277743 w 1291682"/>
                    <a:gd name="connsiteY10" fmla="*/ 464634 h 1050073"/>
                    <a:gd name="connsiteX11" fmla="*/ 1189463 w 1291682"/>
                    <a:gd name="connsiteY11" fmla="*/ 487866 h 1050073"/>
                    <a:gd name="connsiteX12" fmla="*/ 1184817 w 1291682"/>
                    <a:gd name="connsiteY12" fmla="*/ 566853 h 1050073"/>
                    <a:gd name="connsiteX13" fmla="*/ 1147646 w 1291682"/>
                    <a:gd name="connsiteY13" fmla="*/ 608670 h 1050073"/>
                    <a:gd name="connsiteX14" fmla="*/ 1105829 w 1291682"/>
                    <a:gd name="connsiteY14" fmla="*/ 627256 h 1050073"/>
                    <a:gd name="connsiteX15" fmla="*/ 1045426 w 1291682"/>
                    <a:gd name="connsiteY15" fmla="*/ 594731 h 1050073"/>
                    <a:gd name="connsiteX16" fmla="*/ 994317 w 1291682"/>
                    <a:gd name="connsiteY16" fmla="*/ 571500 h 1050073"/>
                    <a:gd name="connsiteX17" fmla="*/ 980378 w 1291682"/>
                    <a:gd name="connsiteY17" fmla="*/ 525036 h 1050073"/>
                    <a:gd name="connsiteX18" fmla="*/ 901390 w 1291682"/>
                    <a:gd name="connsiteY18" fmla="*/ 608670 h 1050073"/>
                    <a:gd name="connsiteX19" fmla="*/ 845634 w 1291682"/>
                    <a:gd name="connsiteY19" fmla="*/ 678366 h 1050073"/>
                    <a:gd name="connsiteX20" fmla="*/ 803817 w 1291682"/>
                    <a:gd name="connsiteY20" fmla="*/ 692305 h 1050073"/>
                    <a:gd name="connsiteX21" fmla="*/ 845634 w 1291682"/>
                    <a:gd name="connsiteY21" fmla="*/ 752707 h 1050073"/>
                    <a:gd name="connsiteX22" fmla="*/ 827048 w 1291682"/>
                    <a:gd name="connsiteY22" fmla="*/ 840987 h 1050073"/>
                    <a:gd name="connsiteX23" fmla="*/ 771292 w 1291682"/>
                    <a:gd name="connsiteY23" fmla="*/ 864219 h 1050073"/>
                    <a:gd name="connsiteX24" fmla="*/ 827048 w 1291682"/>
                    <a:gd name="connsiteY24" fmla="*/ 929268 h 1050073"/>
                    <a:gd name="connsiteX25" fmla="*/ 762000 w 1291682"/>
                    <a:gd name="connsiteY25" fmla="*/ 938561 h 1050073"/>
                    <a:gd name="connsiteX26" fmla="*/ 771292 w 1291682"/>
                    <a:gd name="connsiteY26" fmla="*/ 985024 h 1050073"/>
                    <a:gd name="connsiteX27" fmla="*/ 729475 w 1291682"/>
                    <a:gd name="connsiteY27" fmla="*/ 994317 h 1050073"/>
                    <a:gd name="connsiteX28" fmla="*/ 724829 w 1291682"/>
                    <a:gd name="connsiteY28" fmla="*/ 1045426 h 1050073"/>
                    <a:gd name="connsiteX29" fmla="*/ 673719 w 1291682"/>
                    <a:gd name="connsiteY29" fmla="*/ 1050073 h 1050073"/>
                    <a:gd name="connsiteX30" fmla="*/ 650487 w 1291682"/>
                    <a:gd name="connsiteY30" fmla="*/ 1012902 h 1050073"/>
                    <a:gd name="connsiteX31" fmla="*/ 580792 w 1291682"/>
                    <a:gd name="connsiteY31" fmla="*/ 1050073 h 1050073"/>
                    <a:gd name="connsiteX32" fmla="*/ 525036 w 1291682"/>
                    <a:gd name="connsiteY32" fmla="*/ 1045426 h 1050073"/>
                    <a:gd name="connsiteX33" fmla="*/ 427463 w 1291682"/>
                    <a:gd name="connsiteY33" fmla="*/ 961792 h 1050073"/>
                    <a:gd name="connsiteX34" fmla="*/ 418170 w 1291682"/>
                    <a:gd name="connsiteY34" fmla="*/ 966439 h 1050073"/>
                    <a:gd name="connsiteX35" fmla="*/ 283426 w 1291682"/>
                    <a:gd name="connsiteY35" fmla="*/ 799170 h 1050073"/>
                    <a:gd name="connsiteX36" fmla="*/ 250902 w 1291682"/>
                    <a:gd name="connsiteY36" fmla="*/ 766646 h 1050073"/>
                    <a:gd name="connsiteX37" fmla="*/ 209085 w 1291682"/>
                    <a:gd name="connsiteY37" fmla="*/ 748061 h 1050073"/>
                    <a:gd name="connsiteX38" fmla="*/ 185853 w 1291682"/>
                    <a:gd name="connsiteY38" fmla="*/ 710890 h 1050073"/>
                    <a:gd name="connsiteX39" fmla="*/ 144036 w 1291682"/>
                    <a:gd name="connsiteY39" fmla="*/ 659780 h 1050073"/>
                    <a:gd name="connsiteX40" fmla="*/ 78987 w 1291682"/>
                    <a:gd name="connsiteY40" fmla="*/ 576146 h 1050073"/>
                    <a:gd name="connsiteX41" fmla="*/ 46463 w 1291682"/>
                    <a:gd name="connsiteY41" fmla="*/ 520390 h 1050073"/>
                    <a:gd name="connsiteX42" fmla="*/ 27878 w 1291682"/>
                    <a:gd name="connsiteY42" fmla="*/ 478573 h 1050073"/>
                    <a:gd name="connsiteX43" fmla="*/ 37170 w 1291682"/>
                    <a:gd name="connsiteY43" fmla="*/ 446048 h 1050073"/>
                    <a:gd name="connsiteX44" fmla="*/ 0 w 1291682"/>
                    <a:gd name="connsiteY44" fmla="*/ 394939 h 1050073"/>
                    <a:gd name="connsiteX45" fmla="*/ 13939 w 1291682"/>
                    <a:gd name="connsiteY45" fmla="*/ 362414 h 1050073"/>
                    <a:gd name="connsiteX46" fmla="*/ 51109 w 1291682"/>
                    <a:gd name="connsiteY46" fmla="*/ 422817 h 1050073"/>
                    <a:gd name="connsiteX47" fmla="*/ 97573 w 1291682"/>
                    <a:gd name="connsiteY47" fmla="*/ 427463 h 1050073"/>
                    <a:gd name="connsiteX48" fmla="*/ 106865 w 1291682"/>
                    <a:gd name="connsiteY48" fmla="*/ 381000 h 1050073"/>
                    <a:gd name="connsiteX49" fmla="*/ 78987 w 1291682"/>
                    <a:gd name="connsiteY49" fmla="*/ 353122 h 1050073"/>
                    <a:gd name="connsiteX50" fmla="*/ 116158 w 1291682"/>
                    <a:gd name="connsiteY50" fmla="*/ 348475 h 1050073"/>
                    <a:gd name="connsiteX51" fmla="*/ 125451 w 1291682"/>
                    <a:gd name="connsiteY51" fmla="*/ 394939 h 1050073"/>
                    <a:gd name="connsiteX52" fmla="*/ 171914 w 1291682"/>
                    <a:gd name="connsiteY52" fmla="*/ 413524 h 1050073"/>
                    <a:gd name="connsiteX53" fmla="*/ 195146 w 1291682"/>
                    <a:gd name="connsiteY53" fmla="*/ 399585 h 1050073"/>
                    <a:gd name="connsiteX54" fmla="*/ 195146 w 1291682"/>
                    <a:gd name="connsiteY54" fmla="*/ 353122 h 1050073"/>
                    <a:gd name="connsiteX55" fmla="*/ 176560 w 1291682"/>
                    <a:gd name="connsiteY55" fmla="*/ 302012 h 1050073"/>
                    <a:gd name="connsiteX56" fmla="*/ 195146 w 1291682"/>
                    <a:gd name="connsiteY56" fmla="*/ 297366 h 1050073"/>
                    <a:gd name="connsiteX57" fmla="*/ 274134 w 1291682"/>
                    <a:gd name="connsiteY57" fmla="*/ 376353 h 1050073"/>
                    <a:gd name="connsiteX58" fmla="*/ 311304 w 1291682"/>
                    <a:gd name="connsiteY58" fmla="*/ 408878 h 1050073"/>
                    <a:gd name="connsiteX59" fmla="*/ 362414 w 1291682"/>
                    <a:gd name="connsiteY59" fmla="*/ 394939 h 1050073"/>
                    <a:gd name="connsiteX60" fmla="*/ 446048 w 1291682"/>
                    <a:gd name="connsiteY60" fmla="*/ 432109 h 1050073"/>
                    <a:gd name="connsiteX61" fmla="*/ 413524 w 1291682"/>
                    <a:gd name="connsiteY61" fmla="*/ 469280 h 1050073"/>
                    <a:gd name="connsiteX62" fmla="*/ 394939 w 1291682"/>
                    <a:gd name="connsiteY62" fmla="*/ 487866 h 1050073"/>
                    <a:gd name="connsiteX63" fmla="*/ 399585 w 1291682"/>
                    <a:gd name="connsiteY63" fmla="*/ 511097 h 1050073"/>
                    <a:gd name="connsiteX64" fmla="*/ 464634 w 1291682"/>
                    <a:gd name="connsiteY64" fmla="*/ 543622 h 1050073"/>
                    <a:gd name="connsiteX65" fmla="*/ 506451 w 1291682"/>
                    <a:gd name="connsiteY65" fmla="*/ 511097 h 1050073"/>
                    <a:gd name="connsiteX66" fmla="*/ 548268 w 1291682"/>
                    <a:gd name="connsiteY66" fmla="*/ 548268 h 1050073"/>
                    <a:gd name="connsiteX67" fmla="*/ 538975 w 1291682"/>
                    <a:gd name="connsiteY67" fmla="*/ 585439 h 1050073"/>
                    <a:gd name="connsiteX68" fmla="*/ 552914 w 1291682"/>
                    <a:gd name="connsiteY68" fmla="*/ 622609 h 1050073"/>
                    <a:gd name="connsiteX69" fmla="*/ 585439 w 1291682"/>
                    <a:gd name="connsiteY69" fmla="*/ 594731 h 1050073"/>
                    <a:gd name="connsiteX70" fmla="*/ 571500 w 1291682"/>
                    <a:gd name="connsiteY70" fmla="*/ 538975 h 1050073"/>
                    <a:gd name="connsiteX71" fmla="*/ 562207 w 1291682"/>
                    <a:gd name="connsiteY71" fmla="*/ 497158 h 1050073"/>
                    <a:gd name="connsiteX72" fmla="*/ 515743 w 1291682"/>
                    <a:gd name="connsiteY72" fmla="*/ 469280 h 1050073"/>
                    <a:gd name="connsiteX73" fmla="*/ 483219 w 1291682"/>
                    <a:gd name="connsiteY73" fmla="*/ 441402 h 1050073"/>
                    <a:gd name="connsiteX74" fmla="*/ 455341 w 1291682"/>
                    <a:gd name="connsiteY74" fmla="*/ 394939 h 1050073"/>
                    <a:gd name="connsiteX75" fmla="*/ 459987 w 1291682"/>
                    <a:gd name="connsiteY75" fmla="*/ 371707 h 1050073"/>
                    <a:gd name="connsiteX76" fmla="*/ 427463 w 1291682"/>
                    <a:gd name="connsiteY76" fmla="*/ 367061 h 1050073"/>
                    <a:gd name="connsiteX77" fmla="*/ 394939 w 1291682"/>
                    <a:gd name="connsiteY77" fmla="*/ 367061 h 1050073"/>
                    <a:gd name="connsiteX78" fmla="*/ 376353 w 1291682"/>
                    <a:gd name="connsiteY78" fmla="*/ 348475 h 1050073"/>
                    <a:gd name="connsiteX79" fmla="*/ 334536 w 1291682"/>
                    <a:gd name="connsiteY79" fmla="*/ 306658 h 1050073"/>
                    <a:gd name="connsiteX80" fmla="*/ 292719 w 1291682"/>
                    <a:gd name="connsiteY80" fmla="*/ 288073 h 1050073"/>
                    <a:gd name="connsiteX81" fmla="*/ 232317 w 1291682"/>
                    <a:gd name="connsiteY81" fmla="*/ 250902 h 1050073"/>
                    <a:gd name="connsiteX82" fmla="*/ 181207 w 1291682"/>
                    <a:gd name="connsiteY82" fmla="*/ 209085 h 1050073"/>
                    <a:gd name="connsiteX83" fmla="*/ 157975 w 1291682"/>
                    <a:gd name="connsiteY83" fmla="*/ 195146 h 1050073"/>
                    <a:gd name="connsiteX84" fmla="*/ 157975 w 1291682"/>
                    <a:gd name="connsiteY84" fmla="*/ 195146 h 1050073"/>
                    <a:gd name="connsiteX85" fmla="*/ 236963 w 1291682"/>
                    <a:gd name="connsiteY85" fmla="*/ 148683 h 1050073"/>
                    <a:gd name="connsiteX86" fmla="*/ 339182 w 1291682"/>
                    <a:gd name="connsiteY86" fmla="*/ 209085 h 1050073"/>
                    <a:gd name="connsiteX87" fmla="*/ 450695 w 1291682"/>
                    <a:gd name="connsiteY87" fmla="*/ 223024 h 1050073"/>
                    <a:gd name="connsiteX88" fmla="*/ 478573 w 1291682"/>
                    <a:gd name="connsiteY88" fmla="*/ 278780 h 1050073"/>
                    <a:gd name="connsiteX89" fmla="*/ 525036 w 1291682"/>
                    <a:gd name="connsiteY89" fmla="*/ 343829 h 1050073"/>
                    <a:gd name="connsiteX90" fmla="*/ 604024 w 1291682"/>
                    <a:gd name="connsiteY90" fmla="*/ 343829 h 1050073"/>
                    <a:gd name="connsiteX91" fmla="*/ 655134 w 1291682"/>
                    <a:gd name="connsiteY91" fmla="*/ 381000 h 1050073"/>
                    <a:gd name="connsiteX92" fmla="*/ 771292 w 1291682"/>
                    <a:gd name="connsiteY92" fmla="*/ 371707 h 1050073"/>
                    <a:gd name="connsiteX93" fmla="*/ 803817 w 1291682"/>
                    <a:gd name="connsiteY93" fmla="*/ 353122 h 1050073"/>
                    <a:gd name="connsiteX94" fmla="*/ 827048 w 1291682"/>
                    <a:gd name="connsiteY94" fmla="*/ 292719 h 1050073"/>
                    <a:gd name="connsiteX95" fmla="*/ 827048 w 1291682"/>
                    <a:gd name="connsiteY95" fmla="*/ 241609 h 1050073"/>
                    <a:gd name="connsiteX96" fmla="*/ 762000 w 1291682"/>
                    <a:gd name="connsiteY96" fmla="*/ 213731 h 1050073"/>
                    <a:gd name="connsiteX97" fmla="*/ 780585 w 1291682"/>
                    <a:gd name="connsiteY97" fmla="*/ 190500 h 1050073"/>
                    <a:gd name="connsiteX98" fmla="*/ 757353 w 1291682"/>
                    <a:gd name="connsiteY98" fmla="*/ 139390 h 1050073"/>
                    <a:gd name="connsiteX99" fmla="*/ 878158 w 1291682"/>
                    <a:gd name="connsiteY99" fmla="*/ 37170 h 1050073"/>
                    <a:gd name="connsiteX100" fmla="*/ 989670 w 1291682"/>
                    <a:gd name="connsiteY100" fmla="*/ 0 h 1050073"/>
                    <a:gd name="connsiteX101" fmla="*/ 1045426 w 1291682"/>
                    <a:gd name="connsiteY101" fmla="*/ 41817 h 1050073"/>
                    <a:gd name="connsiteX102" fmla="*/ 1087243 w 1291682"/>
                    <a:gd name="connsiteY102" fmla="*/ 106866 h 1050073"/>
                    <a:gd name="connsiteX103" fmla="*/ 1101182 w 1291682"/>
                    <a:gd name="connsiteY103" fmla="*/ 74341 h 1050073"/>
                    <a:gd name="connsiteX104" fmla="*/ 1194109 w 1291682"/>
                    <a:gd name="connsiteY104" fmla="*/ 74341 h 10500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</a:cxnLst>
                  <a:rect l="l" t="t" r="r" b="b"/>
                  <a:pathLst>
                    <a:path w="1291682" h="1050073">
                      <a:moveTo>
                        <a:pt x="1194109" y="74341"/>
                      </a:moveTo>
                      <a:lnTo>
                        <a:pt x="1194109" y="130097"/>
                      </a:lnTo>
                      <a:lnTo>
                        <a:pt x="1240573" y="153329"/>
                      </a:lnTo>
                      <a:lnTo>
                        <a:pt x="1198756" y="176561"/>
                      </a:lnTo>
                      <a:lnTo>
                        <a:pt x="1203402" y="199792"/>
                      </a:lnTo>
                      <a:lnTo>
                        <a:pt x="1231280" y="199792"/>
                      </a:lnTo>
                      <a:lnTo>
                        <a:pt x="1277743" y="246256"/>
                      </a:lnTo>
                      <a:lnTo>
                        <a:pt x="1259158" y="315951"/>
                      </a:lnTo>
                      <a:lnTo>
                        <a:pt x="1249865" y="381000"/>
                      </a:lnTo>
                      <a:lnTo>
                        <a:pt x="1291682" y="408878"/>
                      </a:lnTo>
                      <a:lnTo>
                        <a:pt x="1277743" y="464634"/>
                      </a:lnTo>
                      <a:lnTo>
                        <a:pt x="1189463" y="487866"/>
                      </a:lnTo>
                      <a:lnTo>
                        <a:pt x="1184817" y="566853"/>
                      </a:lnTo>
                      <a:lnTo>
                        <a:pt x="1147646" y="608670"/>
                      </a:lnTo>
                      <a:lnTo>
                        <a:pt x="1105829" y="627256"/>
                      </a:lnTo>
                      <a:lnTo>
                        <a:pt x="1045426" y="594731"/>
                      </a:lnTo>
                      <a:lnTo>
                        <a:pt x="994317" y="571500"/>
                      </a:lnTo>
                      <a:lnTo>
                        <a:pt x="980378" y="525036"/>
                      </a:lnTo>
                      <a:lnTo>
                        <a:pt x="901390" y="608670"/>
                      </a:lnTo>
                      <a:lnTo>
                        <a:pt x="845634" y="678366"/>
                      </a:lnTo>
                      <a:lnTo>
                        <a:pt x="803817" y="692305"/>
                      </a:lnTo>
                      <a:lnTo>
                        <a:pt x="845634" y="752707"/>
                      </a:lnTo>
                      <a:lnTo>
                        <a:pt x="827048" y="840987"/>
                      </a:lnTo>
                      <a:lnTo>
                        <a:pt x="771292" y="864219"/>
                      </a:lnTo>
                      <a:lnTo>
                        <a:pt x="827048" y="929268"/>
                      </a:lnTo>
                      <a:lnTo>
                        <a:pt x="762000" y="938561"/>
                      </a:lnTo>
                      <a:lnTo>
                        <a:pt x="771292" y="985024"/>
                      </a:lnTo>
                      <a:lnTo>
                        <a:pt x="729475" y="994317"/>
                      </a:lnTo>
                      <a:lnTo>
                        <a:pt x="724829" y="1045426"/>
                      </a:lnTo>
                      <a:lnTo>
                        <a:pt x="673719" y="1050073"/>
                      </a:lnTo>
                      <a:lnTo>
                        <a:pt x="650487" y="1012902"/>
                      </a:lnTo>
                      <a:lnTo>
                        <a:pt x="580792" y="1050073"/>
                      </a:lnTo>
                      <a:lnTo>
                        <a:pt x="525036" y="1045426"/>
                      </a:lnTo>
                      <a:lnTo>
                        <a:pt x="427463" y="961792"/>
                      </a:lnTo>
                      <a:lnTo>
                        <a:pt x="418170" y="966439"/>
                      </a:lnTo>
                      <a:lnTo>
                        <a:pt x="283426" y="799170"/>
                      </a:lnTo>
                      <a:lnTo>
                        <a:pt x="250902" y="766646"/>
                      </a:lnTo>
                      <a:lnTo>
                        <a:pt x="209085" y="748061"/>
                      </a:lnTo>
                      <a:lnTo>
                        <a:pt x="185853" y="710890"/>
                      </a:lnTo>
                      <a:lnTo>
                        <a:pt x="144036" y="659780"/>
                      </a:lnTo>
                      <a:lnTo>
                        <a:pt x="78987" y="576146"/>
                      </a:lnTo>
                      <a:lnTo>
                        <a:pt x="46463" y="520390"/>
                      </a:lnTo>
                      <a:lnTo>
                        <a:pt x="27878" y="478573"/>
                      </a:lnTo>
                      <a:lnTo>
                        <a:pt x="37170" y="446048"/>
                      </a:lnTo>
                      <a:lnTo>
                        <a:pt x="0" y="394939"/>
                      </a:lnTo>
                      <a:lnTo>
                        <a:pt x="13939" y="362414"/>
                      </a:lnTo>
                      <a:lnTo>
                        <a:pt x="51109" y="422817"/>
                      </a:lnTo>
                      <a:lnTo>
                        <a:pt x="97573" y="427463"/>
                      </a:lnTo>
                      <a:lnTo>
                        <a:pt x="106865" y="381000"/>
                      </a:lnTo>
                      <a:lnTo>
                        <a:pt x="78987" y="353122"/>
                      </a:lnTo>
                      <a:lnTo>
                        <a:pt x="116158" y="348475"/>
                      </a:lnTo>
                      <a:lnTo>
                        <a:pt x="125451" y="394939"/>
                      </a:lnTo>
                      <a:lnTo>
                        <a:pt x="171914" y="413524"/>
                      </a:lnTo>
                      <a:lnTo>
                        <a:pt x="195146" y="399585"/>
                      </a:lnTo>
                      <a:lnTo>
                        <a:pt x="195146" y="353122"/>
                      </a:lnTo>
                      <a:lnTo>
                        <a:pt x="176560" y="302012"/>
                      </a:lnTo>
                      <a:lnTo>
                        <a:pt x="195146" y="297366"/>
                      </a:lnTo>
                      <a:lnTo>
                        <a:pt x="274134" y="376353"/>
                      </a:lnTo>
                      <a:lnTo>
                        <a:pt x="311304" y="408878"/>
                      </a:lnTo>
                      <a:lnTo>
                        <a:pt x="362414" y="394939"/>
                      </a:lnTo>
                      <a:lnTo>
                        <a:pt x="446048" y="432109"/>
                      </a:lnTo>
                      <a:lnTo>
                        <a:pt x="413524" y="469280"/>
                      </a:lnTo>
                      <a:lnTo>
                        <a:pt x="394939" y="487866"/>
                      </a:lnTo>
                      <a:lnTo>
                        <a:pt x="399585" y="511097"/>
                      </a:lnTo>
                      <a:lnTo>
                        <a:pt x="464634" y="543622"/>
                      </a:lnTo>
                      <a:lnTo>
                        <a:pt x="506451" y="511097"/>
                      </a:lnTo>
                      <a:lnTo>
                        <a:pt x="548268" y="548268"/>
                      </a:lnTo>
                      <a:lnTo>
                        <a:pt x="538975" y="585439"/>
                      </a:lnTo>
                      <a:lnTo>
                        <a:pt x="552914" y="622609"/>
                      </a:lnTo>
                      <a:lnTo>
                        <a:pt x="585439" y="594731"/>
                      </a:lnTo>
                      <a:lnTo>
                        <a:pt x="571500" y="538975"/>
                      </a:lnTo>
                      <a:lnTo>
                        <a:pt x="562207" y="497158"/>
                      </a:lnTo>
                      <a:lnTo>
                        <a:pt x="515743" y="469280"/>
                      </a:lnTo>
                      <a:lnTo>
                        <a:pt x="483219" y="441402"/>
                      </a:lnTo>
                      <a:lnTo>
                        <a:pt x="455341" y="394939"/>
                      </a:lnTo>
                      <a:lnTo>
                        <a:pt x="459987" y="371707"/>
                      </a:lnTo>
                      <a:lnTo>
                        <a:pt x="427463" y="367061"/>
                      </a:lnTo>
                      <a:lnTo>
                        <a:pt x="394939" y="367061"/>
                      </a:lnTo>
                      <a:lnTo>
                        <a:pt x="376353" y="348475"/>
                      </a:lnTo>
                      <a:lnTo>
                        <a:pt x="334536" y="306658"/>
                      </a:lnTo>
                      <a:lnTo>
                        <a:pt x="292719" y="288073"/>
                      </a:lnTo>
                      <a:lnTo>
                        <a:pt x="232317" y="250902"/>
                      </a:lnTo>
                      <a:lnTo>
                        <a:pt x="181207" y="209085"/>
                      </a:lnTo>
                      <a:lnTo>
                        <a:pt x="157975" y="195146"/>
                      </a:lnTo>
                      <a:lnTo>
                        <a:pt x="157975" y="195146"/>
                      </a:lnTo>
                      <a:lnTo>
                        <a:pt x="236963" y="148683"/>
                      </a:lnTo>
                      <a:lnTo>
                        <a:pt x="339182" y="209085"/>
                      </a:lnTo>
                      <a:lnTo>
                        <a:pt x="450695" y="223024"/>
                      </a:lnTo>
                      <a:lnTo>
                        <a:pt x="478573" y="278780"/>
                      </a:lnTo>
                      <a:lnTo>
                        <a:pt x="525036" y="343829"/>
                      </a:lnTo>
                      <a:lnTo>
                        <a:pt x="604024" y="343829"/>
                      </a:lnTo>
                      <a:lnTo>
                        <a:pt x="655134" y="381000"/>
                      </a:lnTo>
                      <a:lnTo>
                        <a:pt x="771292" y="371707"/>
                      </a:lnTo>
                      <a:lnTo>
                        <a:pt x="803817" y="353122"/>
                      </a:lnTo>
                      <a:lnTo>
                        <a:pt x="827048" y="292719"/>
                      </a:lnTo>
                      <a:lnTo>
                        <a:pt x="827048" y="241609"/>
                      </a:lnTo>
                      <a:lnTo>
                        <a:pt x="762000" y="213731"/>
                      </a:lnTo>
                      <a:lnTo>
                        <a:pt x="780585" y="190500"/>
                      </a:lnTo>
                      <a:lnTo>
                        <a:pt x="757353" y="139390"/>
                      </a:lnTo>
                      <a:lnTo>
                        <a:pt x="878158" y="37170"/>
                      </a:lnTo>
                      <a:lnTo>
                        <a:pt x="989670" y="0"/>
                      </a:lnTo>
                      <a:lnTo>
                        <a:pt x="1045426" y="41817"/>
                      </a:lnTo>
                      <a:lnTo>
                        <a:pt x="1087243" y="106866"/>
                      </a:lnTo>
                      <a:lnTo>
                        <a:pt x="1101182" y="74341"/>
                      </a:lnTo>
                      <a:lnTo>
                        <a:pt x="1194109" y="74341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>
                  <a:off x="1660165" y="3338437"/>
                  <a:ext cx="417767" cy="362415"/>
                </a:xfrm>
                <a:custGeom>
                  <a:avLst/>
                  <a:gdLst>
                    <a:gd name="connsiteX0" fmla="*/ 0 w 413525"/>
                    <a:gd name="connsiteY0" fmla="*/ 0 h 362415"/>
                    <a:gd name="connsiteX1" fmla="*/ 9293 w 413525"/>
                    <a:gd name="connsiteY1" fmla="*/ 51110 h 362415"/>
                    <a:gd name="connsiteX2" fmla="*/ 4647 w 413525"/>
                    <a:gd name="connsiteY2" fmla="*/ 92927 h 362415"/>
                    <a:gd name="connsiteX3" fmla="*/ 60403 w 413525"/>
                    <a:gd name="connsiteY3" fmla="*/ 130098 h 362415"/>
                    <a:gd name="connsiteX4" fmla="*/ 88281 w 413525"/>
                    <a:gd name="connsiteY4" fmla="*/ 125451 h 362415"/>
                    <a:gd name="connsiteX5" fmla="*/ 153330 w 413525"/>
                    <a:gd name="connsiteY5" fmla="*/ 213732 h 362415"/>
                    <a:gd name="connsiteX6" fmla="*/ 167269 w 413525"/>
                    <a:gd name="connsiteY6" fmla="*/ 250903 h 362415"/>
                    <a:gd name="connsiteX7" fmla="*/ 185854 w 413525"/>
                    <a:gd name="connsiteY7" fmla="*/ 213732 h 362415"/>
                    <a:gd name="connsiteX8" fmla="*/ 232317 w 413525"/>
                    <a:gd name="connsiteY8" fmla="*/ 255549 h 362415"/>
                    <a:gd name="connsiteX9" fmla="*/ 218378 w 413525"/>
                    <a:gd name="connsiteY9" fmla="*/ 302012 h 362415"/>
                    <a:gd name="connsiteX10" fmla="*/ 223025 w 413525"/>
                    <a:gd name="connsiteY10" fmla="*/ 353122 h 362415"/>
                    <a:gd name="connsiteX11" fmla="*/ 250903 w 413525"/>
                    <a:gd name="connsiteY11" fmla="*/ 357769 h 362415"/>
                    <a:gd name="connsiteX12" fmla="*/ 288074 w 413525"/>
                    <a:gd name="connsiteY12" fmla="*/ 334537 h 362415"/>
                    <a:gd name="connsiteX13" fmla="*/ 325244 w 413525"/>
                    <a:gd name="connsiteY13" fmla="*/ 362415 h 362415"/>
                    <a:gd name="connsiteX14" fmla="*/ 343830 w 413525"/>
                    <a:gd name="connsiteY14" fmla="*/ 357769 h 362415"/>
                    <a:gd name="connsiteX15" fmla="*/ 353122 w 413525"/>
                    <a:gd name="connsiteY15" fmla="*/ 311305 h 362415"/>
                    <a:gd name="connsiteX16" fmla="*/ 399586 w 413525"/>
                    <a:gd name="connsiteY16" fmla="*/ 334537 h 362415"/>
                    <a:gd name="connsiteX17" fmla="*/ 413525 w 413525"/>
                    <a:gd name="connsiteY17" fmla="*/ 348476 h 362415"/>
                    <a:gd name="connsiteX18" fmla="*/ 381000 w 413525"/>
                    <a:gd name="connsiteY18" fmla="*/ 288073 h 362415"/>
                    <a:gd name="connsiteX19" fmla="*/ 311305 w 413525"/>
                    <a:gd name="connsiteY19" fmla="*/ 241610 h 362415"/>
                    <a:gd name="connsiteX20" fmla="*/ 236964 w 413525"/>
                    <a:gd name="connsiteY20" fmla="*/ 167269 h 362415"/>
                    <a:gd name="connsiteX21" fmla="*/ 167269 w 413525"/>
                    <a:gd name="connsiteY21" fmla="*/ 102220 h 362415"/>
                    <a:gd name="connsiteX22" fmla="*/ 171915 w 413525"/>
                    <a:gd name="connsiteY22" fmla="*/ 144037 h 362415"/>
                    <a:gd name="connsiteX23" fmla="*/ 157976 w 413525"/>
                    <a:gd name="connsiteY23" fmla="*/ 153329 h 362415"/>
                    <a:gd name="connsiteX24" fmla="*/ 55756 w 413525"/>
                    <a:gd name="connsiteY24" fmla="*/ 37171 h 362415"/>
                    <a:gd name="connsiteX25" fmla="*/ 0 w 413525"/>
                    <a:gd name="connsiteY25" fmla="*/ 0 h 3624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413525" h="362415">
                      <a:moveTo>
                        <a:pt x="0" y="0"/>
                      </a:moveTo>
                      <a:lnTo>
                        <a:pt x="9293" y="51110"/>
                      </a:lnTo>
                      <a:lnTo>
                        <a:pt x="4647" y="92927"/>
                      </a:lnTo>
                      <a:lnTo>
                        <a:pt x="60403" y="130098"/>
                      </a:lnTo>
                      <a:lnTo>
                        <a:pt x="88281" y="125451"/>
                      </a:lnTo>
                      <a:lnTo>
                        <a:pt x="153330" y="213732"/>
                      </a:lnTo>
                      <a:lnTo>
                        <a:pt x="167269" y="250903"/>
                      </a:lnTo>
                      <a:lnTo>
                        <a:pt x="185854" y="213732"/>
                      </a:lnTo>
                      <a:lnTo>
                        <a:pt x="232317" y="255549"/>
                      </a:lnTo>
                      <a:lnTo>
                        <a:pt x="218378" y="302012"/>
                      </a:lnTo>
                      <a:lnTo>
                        <a:pt x="223025" y="353122"/>
                      </a:lnTo>
                      <a:lnTo>
                        <a:pt x="250903" y="357769"/>
                      </a:lnTo>
                      <a:lnTo>
                        <a:pt x="288074" y="334537"/>
                      </a:lnTo>
                      <a:lnTo>
                        <a:pt x="325244" y="362415"/>
                      </a:lnTo>
                      <a:lnTo>
                        <a:pt x="343830" y="357769"/>
                      </a:lnTo>
                      <a:lnTo>
                        <a:pt x="353122" y="311305"/>
                      </a:lnTo>
                      <a:lnTo>
                        <a:pt x="399586" y="334537"/>
                      </a:lnTo>
                      <a:lnTo>
                        <a:pt x="413525" y="348476"/>
                      </a:lnTo>
                      <a:lnTo>
                        <a:pt x="381000" y="288073"/>
                      </a:lnTo>
                      <a:lnTo>
                        <a:pt x="311305" y="241610"/>
                      </a:lnTo>
                      <a:lnTo>
                        <a:pt x="236964" y="167269"/>
                      </a:lnTo>
                      <a:lnTo>
                        <a:pt x="167269" y="102220"/>
                      </a:lnTo>
                      <a:lnTo>
                        <a:pt x="171915" y="144037"/>
                      </a:lnTo>
                      <a:lnTo>
                        <a:pt x="157976" y="153329"/>
                      </a:lnTo>
                      <a:lnTo>
                        <a:pt x="55756" y="3717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1367446" y="3538230"/>
                  <a:ext cx="60402" cy="102219"/>
                </a:xfrm>
                <a:custGeom>
                  <a:avLst/>
                  <a:gdLst>
                    <a:gd name="connsiteX0" fmla="*/ 18585 w 60402"/>
                    <a:gd name="connsiteY0" fmla="*/ 0 h 102219"/>
                    <a:gd name="connsiteX1" fmla="*/ 0 w 60402"/>
                    <a:gd name="connsiteY1" fmla="*/ 46463 h 102219"/>
                    <a:gd name="connsiteX2" fmla="*/ 23232 w 60402"/>
                    <a:gd name="connsiteY2" fmla="*/ 60402 h 102219"/>
                    <a:gd name="connsiteX3" fmla="*/ 37171 w 60402"/>
                    <a:gd name="connsiteY3" fmla="*/ 74341 h 102219"/>
                    <a:gd name="connsiteX4" fmla="*/ 60402 w 60402"/>
                    <a:gd name="connsiteY4" fmla="*/ 102219 h 102219"/>
                    <a:gd name="connsiteX5" fmla="*/ 51110 w 60402"/>
                    <a:gd name="connsiteY5" fmla="*/ 46463 h 102219"/>
                    <a:gd name="connsiteX6" fmla="*/ 18585 w 60402"/>
                    <a:gd name="connsiteY6" fmla="*/ 0 h 102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0402" h="102219">
                      <a:moveTo>
                        <a:pt x="18585" y="0"/>
                      </a:moveTo>
                      <a:lnTo>
                        <a:pt x="0" y="46463"/>
                      </a:lnTo>
                      <a:lnTo>
                        <a:pt x="23232" y="60402"/>
                      </a:lnTo>
                      <a:lnTo>
                        <a:pt x="37171" y="74341"/>
                      </a:lnTo>
                      <a:lnTo>
                        <a:pt x="60402" y="102219"/>
                      </a:lnTo>
                      <a:lnTo>
                        <a:pt x="51110" y="46463"/>
                      </a:lnTo>
                      <a:lnTo>
                        <a:pt x="18585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1492897" y="3533584"/>
                  <a:ext cx="65049" cy="125451"/>
                </a:xfrm>
                <a:custGeom>
                  <a:avLst/>
                  <a:gdLst>
                    <a:gd name="connsiteX0" fmla="*/ 0 w 65049"/>
                    <a:gd name="connsiteY0" fmla="*/ 0 h 125451"/>
                    <a:gd name="connsiteX1" fmla="*/ 41817 w 65049"/>
                    <a:gd name="connsiteY1" fmla="*/ 55756 h 125451"/>
                    <a:gd name="connsiteX2" fmla="*/ 41817 w 65049"/>
                    <a:gd name="connsiteY2" fmla="*/ 55756 h 125451"/>
                    <a:gd name="connsiteX3" fmla="*/ 55756 w 65049"/>
                    <a:gd name="connsiteY3" fmla="*/ 97573 h 125451"/>
                    <a:gd name="connsiteX4" fmla="*/ 65049 w 65049"/>
                    <a:gd name="connsiteY4" fmla="*/ 125451 h 125451"/>
                    <a:gd name="connsiteX5" fmla="*/ 27878 w 65049"/>
                    <a:gd name="connsiteY5" fmla="*/ 120804 h 125451"/>
                    <a:gd name="connsiteX6" fmla="*/ 0 w 65049"/>
                    <a:gd name="connsiteY6" fmla="*/ 88280 h 125451"/>
                    <a:gd name="connsiteX7" fmla="*/ 13939 w 65049"/>
                    <a:gd name="connsiteY7" fmla="*/ 65048 h 125451"/>
                    <a:gd name="connsiteX8" fmla="*/ 0 w 65049"/>
                    <a:gd name="connsiteY8" fmla="*/ 0 h 125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5049" h="125451">
                      <a:moveTo>
                        <a:pt x="0" y="0"/>
                      </a:moveTo>
                      <a:lnTo>
                        <a:pt x="41817" y="55756"/>
                      </a:lnTo>
                      <a:lnTo>
                        <a:pt x="41817" y="55756"/>
                      </a:lnTo>
                      <a:lnTo>
                        <a:pt x="55756" y="97573"/>
                      </a:lnTo>
                      <a:lnTo>
                        <a:pt x="65049" y="125451"/>
                      </a:lnTo>
                      <a:lnTo>
                        <a:pt x="27878" y="120804"/>
                      </a:lnTo>
                      <a:lnTo>
                        <a:pt x="0" y="88280"/>
                      </a:lnTo>
                      <a:lnTo>
                        <a:pt x="13939" y="6504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1808848" y="3677620"/>
                  <a:ext cx="65049" cy="74342"/>
                </a:xfrm>
                <a:custGeom>
                  <a:avLst/>
                  <a:gdLst>
                    <a:gd name="connsiteX0" fmla="*/ 0 w 65049"/>
                    <a:gd name="connsiteY0" fmla="*/ 0 h 74342"/>
                    <a:gd name="connsiteX1" fmla="*/ 13939 w 65049"/>
                    <a:gd name="connsiteY1" fmla="*/ 74342 h 74342"/>
                    <a:gd name="connsiteX2" fmla="*/ 55756 w 65049"/>
                    <a:gd name="connsiteY2" fmla="*/ 74342 h 74342"/>
                    <a:gd name="connsiteX3" fmla="*/ 65049 w 65049"/>
                    <a:gd name="connsiteY3" fmla="*/ 51110 h 74342"/>
                    <a:gd name="connsiteX4" fmla="*/ 0 w 65049"/>
                    <a:gd name="connsiteY4" fmla="*/ 0 h 743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049" h="74342">
                      <a:moveTo>
                        <a:pt x="0" y="0"/>
                      </a:moveTo>
                      <a:lnTo>
                        <a:pt x="13939" y="74342"/>
                      </a:lnTo>
                      <a:lnTo>
                        <a:pt x="55756" y="74342"/>
                      </a:lnTo>
                      <a:lnTo>
                        <a:pt x="65049" y="511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1632287" y="3468535"/>
                  <a:ext cx="88281" cy="88280"/>
                </a:xfrm>
                <a:custGeom>
                  <a:avLst/>
                  <a:gdLst>
                    <a:gd name="connsiteX0" fmla="*/ 0 w 88281"/>
                    <a:gd name="connsiteY0" fmla="*/ 0 h 88280"/>
                    <a:gd name="connsiteX1" fmla="*/ 18586 w 88281"/>
                    <a:gd name="connsiteY1" fmla="*/ 37171 h 88280"/>
                    <a:gd name="connsiteX2" fmla="*/ 88281 w 88281"/>
                    <a:gd name="connsiteY2" fmla="*/ 88280 h 88280"/>
                    <a:gd name="connsiteX3" fmla="*/ 0 w 88281"/>
                    <a:gd name="connsiteY3" fmla="*/ 0 h 88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281" h="88280">
                      <a:moveTo>
                        <a:pt x="0" y="0"/>
                      </a:moveTo>
                      <a:lnTo>
                        <a:pt x="18586" y="37171"/>
                      </a:lnTo>
                      <a:lnTo>
                        <a:pt x="88281" y="882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1530068" y="3803071"/>
                  <a:ext cx="130097" cy="92927"/>
                </a:xfrm>
                <a:custGeom>
                  <a:avLst/>
                  <a:gdLst>
                    <a:gd name="connsiteX0" fmla="*/ 130097 w 130097"/>
                    <a:gd name="connsiteY0" fmla="*/ 46464 h 92927"/>
                    <a:gd name="connsiteX1" fmla="*/ 106866 w 130097"/>
                    <a:gd name="connsiteY1" fmla="*/ 92927 h 92927"/>
                    <a:gd name="connsiteX2" fmla="*/ 0 w 130097"/>
                    <a:gd name="connsiteY2" fmla="*/ 23232 h 92927"/>
                    <a:gd name="connsiteX3" fmla="*/ 0 w 130097"/>
                    <a:gd name="connsiteY3" fmla="*/ 0 h 92927"/>
                    <a:gd name="connsiteX4" fmla="*/ 37171 w 130097"/>
                    <a:gd name="connsiteY4" fmla="*/ 9293 h 92927"/>
                    <a:gd name="connsiteX5" fmla="*/ 74341 w 130097"/>
                    <a:gd name="connsiteY5" fmla="*/ 46464 h 92927"/>
                    <a:gd name="connsiteX6" fmla="*/ 130097 w 130097"/>
                    <a:gd name="connsiteY6" fmla="*/ 46464 h 92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0097" h="92927">
                      <a:moveTo>
                        <a:pt x="130097" y="46464"/>
                      </a:moveTo>
                      <a:lnTo>
                        <a:pt x="106866" y="92927"/>
                      </a:lnTo>
                      <a:lnTo>
                        <a:pt x="0" y="23232"/>
                      </a:lnTo>
                      <a:lnTo>
                        <a:pt x="0" y="0"/>
                      </a:lnTo>
                      <a:lnTo>
                        <a:pt x="37171" y="9293"/>
                      </a:lnTo>
                      <a:lnTo>
                        <a:pt x="74341" y="46464"/>
                      </a:lnTo>
                      <a:lnTo>
                        <a:pt x="130097" y="46464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>
                  <a:off x="1557946" y="3970340"/>
                  <a:ext cx="468876" cy="422817"/>
                </a:xfrm>
                <a:custGeom>
                  <a:avLst/>
                  <a:gdLst>
                    <a:gd name="connsiteX0" fmla="*/ 0 w 464634"/>
                    <a:gd name="connsiteY0" fmla="*/ 0 h 422817"/>
                    <a:gd name="connsiteX1" fmla="*/ 69695 w 464634"/>
                    <a:gd name="connsiteY1" fmla="*/ 23231 h 422817"/>
                    <a:gd name="connsiteX2" fmla="*/ 213732 w 464634"/>
                    <a:gd name="connsiteY2" fmla="*/ 171914 h 422817"/>
                    <a:gd name="connsiteX3" fmla="*/ 236963 w 464634"/>
                    <a:gd name="connsiteY3" fmla="*/ 232317 h 422817"/>
                    <a:gd name="connsiteX4" fmla="*/ 362415 w 464634"/>
                    <a:gd name="connsiteY4" fmla="*/ 390292 h 422817"/>
                    <a:gd name="connsiteX5" fmla="*/ 390293 w 464634"/>
                    <a:gd name="connsiteY5" fmla="*/ 371707 h 422817"/>
                    <a:gd name="connsiteX6" fmla="*/ 446049 w 464634"/>
                    <a:gd name="connsiteY6" fmla="*/ 422817 h 422817"/>
                    <a:gd name="connsiteX7" fmla="*/ 464634 w 464634"/>
                    <a:gd name="connsiteY7" fmla="*/ 404231 h 422817"/>
                    <a:gd name="connsiteX8" fmla="*/ 408878 w 464634"/>
                    <a:gd name="connsiteY8" fmla="*/ 348475 h 422817"/>
                    <a:gd name="connsiteX9" fmla="*/ 315951 w 464634"/>
                    <a:gd name="connsiteY9" fmla="*/ 255548 h 422817"/>
                    <a:gd name="connsiteX10" fmla="*/ 264841 w 464634"/>
                    <a:gd name="connsiteY10" fmla="*/ 232317 h 422817"/>
                    <a:gd name="connsiteX11" fmla="*/ 236963 w 464634"/>
                    <a:gd name="connsiteY11" fmla="*/ 153329 h 422817"/>
                    <a:gd name="connsiteX12" fmla="*/ 171915 w 464634"/>
                    <a:gd name="connsiteY12" fmla="*/ 102219 h 422817"/>
                    <a:gd name="connsiteX13" fmla="*/ 78988 w 464634"/>
                    <a:gd name="connsiteY13" fmla="*/ 4646 h 422817"/>
                    <a:gd name="connsiteX14" fmla="*/ 0 w 464634"/>
                    <a:gd name="connsiteY14" fmla="*/ 0 h 422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64634" h="422817">
                      <a:moveTo>
                        <a:pt x="0" y="0"/>
                      </a:moveTo>
                      <a:lnTo>
                        <a:pt x="69695" y="23231"/>
                      </a:lnTo>
                      <a:lnTo>
                        <a:pt x="213732" y="171914"/>
                      </a:lnTo>
                      <a:lnTo>
                        <a:pt x="236963" y="232317"/>
                      </a:lnTo>
                      <a:lnTo>
                        <a:pt x="362415" y="390292"/>
                      </a:lnTo>
                      <a:lnTo>
                        <a:pt x="390293" y="371707"/>
                      </a:lnTo>
                      <a:lnTo>
                        <a:pt x="446049" y="422817"/>
                      </a:lnTo>
                      <a:lnTo>
                        <a:pt x="464634" y="404231"/>
                      </a:lnTo>
                      <a:lnTo>
                        <a:pt x="408878" y="348475"/>
                      </a:lnTo>
                      <a:lnTo>
                        <a:pt x="315951" y="255548"/>
                      </a:lnTo>
                      <a:lnTo>
                        <a:pt x="264841" y="232317"/>
                      </a:lnTo>
                      <a:lnTo>
                        <a:pt x="236963" y="153329"/>
                      </a:lnTo>
                      <a:lnTo>
                        <a:pt x="171915" y="102219"/>
                      </a:lnTo>
                      <a:lnTo>
                        <a:pt x="78988" y="46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1855312" y="3965693"/>
                  <a:ext cx="217973" cy="209086"/>
                </a:xfrm>
                <a:custGeom>
                  <a:avLst/>
                  <a:gdLst>
                    <a:gd name="connsiteX0" fmla="*/ 0 w 213731"/>
                    <a:gd name="connsiteY0" fmla="*/ 0 h 209086"/>
                    <a:gd name="connsiteX1" fmla="*/ 65049 w 213731"/>
                    <a:gd name="connsiteY1" fmla="*/ 69695 h 209086"/>
                    <a:gd name="connsiteX2" fmla="*/ 148683 w 213731"/>
                    <a:gd name="connsiteY2" fmla="*/ 144037 h 209086"/>
                    <a:gd name="connsiteX3" fmla="*/ 213731 w 213731"/>
                    <a:gd name="connsiteY3" fmla="*/ 209086 h 209086"/>
                    <a:gd name="connsiteX4" fmla="*/ 213731 w 213731"/>
                    <a:gd name="connsiteY4" fmla="*/ 209086 h 209086"/>
                    <a:gd name="connsiteX5" fmla="*/ 148683 w 213731"/>
                    <a:gd name="connsiteY5" fmla="*/ 176561 h 209086"/>
                    <a:gd name="connsiteX6" fmla="*/ 130097 w 213731"/>
                    <a:gd name="connsiteY6" fmla="*/ 185854 h 209086"/>
                    <a:gd name="connsiteX7" fmla="*/ 0 w 213731"/>
                    <a:gd name="connsiteY7" fmla="*/ 0 h 20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3731" h="209086">
                      <a:moveTo>
                        <a:pt x="0" y="0"/>
                      </a:moveTo>
                      <a:lnTo>
                        <a:pt x="65049" y="69695"/>
                      </a:lnTo>
                      <a:lnTo>
                        <a:pt x="148683" y="144037"/>
                      </a:lnTo>
                      <a:lnTo>
                        <a:pt x="213731" y="209086"/>
                      </a:lnTo>
                      <a:lnTo>
                        <a:pt x="213731" y="209086"/>
                      </a:lnTo>
                      <a:lnTo>
                        <a:pt x="148683" y="176561"/>
                      </a:lnTo>
                      <a:lnTo>
                        <a:pt x="130097" y="1858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2077932" y="4193364"/>
                  <a:ext cx="218378" cy="199793"/>
                </a:xfrm>
                <a:custGeom>
                  <a:avLst/>
                  <a:gdLst>
                    <a:gd name="connsiteX0" fmla="*/ 0 w 218378"/>
                    <a:gd name="connsiteY0" fmla="*/ 0 h 199793"/>
                    <a:gd name="connsiteX1" fmla="*/ 23231 w 218378"/>
                    <a:gd name="connsiteY1" fmla="*/ 55756 h 199793"/>
                    <a:gd name="connsiteX2" fmla="*/ 88280 w 218378"/>
                    <a:gd name="connsiteY2" fmla="*/ 116159 h 199793"/>
                    <a:gd name="connsiteX3" fmla="*/ 116158 w 218378"/>
                    <a:gd name="connsiteY3" fmla="*/ 167268 h 199793"/>
                    <a:gd name="connsiteX4" fmla="*/ 148683 w 218378"/>
                    <a:gd name="connsiteY4" fmla="*/ 181207 h 199793"/>
                    <a:gd name="connsiteX5" fmla="*/ 185853 w 218378"/>
                    <a:gd name="connsiteY5" fmla="*/ 199793 h 199793"/>
                    <a:gd name="connsiteX6" fmla="*/ 218378 w 218378"/>
                    <a:gd name="connsiteY6" fmla="*/ 181207 h 199793"/>
                    <a:gd name="connsiteX7" fmla="*/ 157975 w 218378"/>
                    <a:gd name="connsiteY7" fmla="*/ 134744 h 199793"/>
                    <a:gd name="connsiteX8" fmla="*/ 134744 w 218378"/>
                    <a:gd name="connsiteY8" fmla="*/ 92927 h 199793"/>
                    <a:gd name="connsiteX9" fmla="*/ 102219 w 218378"/>
                    <a:gd name="connsiteY9" fmla="*/ 60402 h 199793"/>
                    <a:gd name="connsiteX10" fmla="*/ 55756 w 218378"/>
                    <a:gd name="connsiteY10" fmla="*/ 37171 h 199793"/>
                    <a:gd name="connsiteX11" fmla="*/ 0 w 218378"/>
                    <a:gd name="connsiteY11" fmla="*/ 0 h 199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18378" h="199793">
                      <a:moveTo>
                        <a:pt x="0" y="0"/>
                      </a:moveTo>
                      <a:lnTo>
                        <a:pt x="23231" y="55756"/>
                      </a:lnTo>
                      <a:lnTo>
                        <a:pt x="88280" y="116159"/>
                      </a:lnTo>
                      <a:lnTo>
                        <a:pt x="116158" y="167268"/>
                      </a:lnTo>
                      <a:lnTo>
                        <a:pt x="148683" y="181207"/>
                      </a:lnTo>
                      <a:lnTo>
                        <a:pt x="185853" y="199793"/>
                      </a:lnTo>
                      <a:lnTo>
                        <a:pt x="218378" y="181207"/>
                      </a:lnTo>
                      <a:lnTo>
                        <a:pt x="157975" y="134744"/>
                      </a:lnTo>
                      <a:lnTo>
                        <a:pt x="134744" y="92927"/>
                      </a:lnTo>
                      <a:lnTo>
                        <a:pt x="102219" y="60402"/>
                      </a:lnTo>
                      <a:lnTo>
                        <a:pt x="55756" y="3717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2050054" y="4407096"/>
                  <a:ext cx="134744" cy="176561"/>
                </a:xfrm>
                <a:custGeom>
                  <a:avLst/>
                  <a:gdLst>
                    <a:gd name="connsiteX0" fmla="*/ 0 w 134744"/>
                    <a:gd name="connsiteY0" fmla="*/ 0 h 176561"/>
                    <a:gd name="connsiteX1" fmla="*/ 130097 w 134744"/>
                    <a:gd name="connsiteY1" fmla="*/ 148683 h 176561"/>
                    <a:gd name="connsiteX2" fmla="*/ 134744 w 134744"/>
                    <a:gd name="connsiteY2" fmla="*/ 171914 h 176561"/>
                    <a:gd name="connsiteX3" fmla="*/ 106866 w 134744"/>
                    <a:gd name="connsiteY3" fmla="*/ 176561 h 176561"/>
                    <a:gd name="connsiteX4" fmla="*/ 0 w 134744"/>
                    <a:gd name="connsiteY4" fmla="*/ 0 h 176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744" h="176561">
                      <a:moveTo>
                        <a:pt x="0" y="0"/>
                      </a:moveTo>
                      <a:lnTo>
                        <a:pt x="130097" y="148683"/>
                      </a:lnTo>
                      <a:lnTo>
                        <a:pt x="134744" y="171914"/>
                      </a:lnTo>
                      <a:lnTo>
                        <a:pt x="106866" y="17656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grpSp>
            <p:nvGrpSpPr>
              <p:cNvPr id="32" name="Šibensko_kninska_županija"/>
              <p:cNvGrpSpPr/>
              <p:nvPr/>
            </p:nvGrpSpPr>
            <p:grpSpPr>
              <a:xfrm>
                <a:off x="2451137" y="3863474"/>
                <a:ext cx="1112662" cy="1180171"/>
                <a:chOff x="2451137" y="3863474"/>
                <a:chExt cx="1128253" cy="1180171"/>
              </a:xfrm>
              <a:grpFill/>
            </p:grpSpPr>
            <p:sp>
              <p:nvSpPr>
                <p:cNvPr id="47" name="Freeform 46"/>
                <p:cNvSpPr/>
                <p:nvPr/>
              </p:nvSpPr>
              <p:spPr>
                <a:xfrm>
                  <a:off x="2451137" y="3863474"/>
                  <a:ext cx="1128253" cy="1180171"/>
                </a:xfrm>
                <a:custGeom>
                  <a:avLst/>
                  <a:gdLst>
                    <a:gd name="connsiteX0" fmla="*/ 743414 w 1119768"/>
                    <a:gd name="connsiteY0" fmla="*/ 0 h 1180171"/>
                    <a:gd name="connsiteX1" fmla="*/ 873512 w 1119768"/>
                    <a:gd name="connsiteY1" fmla="*/ 139390 h 1180171"/>
                    <a:gd name="connsiteX2" fmla="*/ 873512 w 1119768"/>
                    <a:gd name="connsiteY2" fmla="*/ 181207 h 1180171"/>
                    <a:gd name="connsiteX3" fmla="*/ 910683 w 1119768"/>
                    <a:gd name="connsiteY3" fmla="*/ 185853 h 1180171"/>
                    <a:gd name="connsiteX4" fmla="*/ 933914 w 1119768"/>
                    <a:gd name="connsiteY4" fmla="*/ 209085 h 1180171"/>
                    <a:gd name="connsiteX5" fmla="*/ 994317 w 1119768"/>
                    <a:gd name="connsiteY5" fmla="*/ 213732 h 1180171"/>
                    <a:gd name="connsiteX6" fmla="*/ 998963 w 1119768"/>
                    <a:gd name="connsiteY6" fmla="*/ 232317 h 1180171"/>
                    <a:gd name="connsiteX7" fmla="*/ 994317 w 1119768"/>
                    <a:gd name="connsiteY7" fmla="*/ 311305 h 1180171"/>
                    <a:gd name="connsiteX8" fmla="*/ 1087244 w 1119768"/>
                    <a:gd name="connsiteY8" fmla="*/ 311305 h 1180171"/>
                    <a:gd name="connsiteX9" fmla="*/ 1091890 w 1119768"/>
                    <a:gd name="connsiteY9" fmla="*/ 348475 h 1180171"/>
                    <a:gd name="connsiteX10" fmla="*/ 1119768 w 1119768"/>
                    <a:gd name="connsiteY10" fmla="*/ 394939 h 1180171"/>
                    <a:gd name="connsiteX11" fmla="*/ 1054719 w 1119768"/>
                    <a:gd name="connsiteY11" fmla="*/ 418171 h 1180171"/>
                    <a:gd name="connsiteX12" fmla="*/ 998963 w 1119768"/>
                    <a:gd name="connsiteY12" fmla="*/ 432110 h 1180171"/>
                    <a:gd name="connsiteX13" fmla="*/ 952500 w 1119768"/>
                    <a:gd name="connsiteY13" fmla="*/ 492512 h 1180171"/>
                    <a:gd name="connsiteX14" fmla="*/ 915329 w 1119768"/>
                    <a:gd name="connsiteY14" fmla="*/ 492512 h 1180171"/>
                    <a:gd name="connsiteX15" fmla="*/ 896744 w 1119768"/>
                    <a:gd name="connsiteY15" fmla="*/ 529683 h 1180171"/>
                    <a:gd name="connsiteX16" fmla="*/ 896744 w 1119768"/>
                    <a:gd name="connsiteY16" fmla="*/ 562207 h 1180171"/>
                    <a:gd name="connsiteX17" fmla="*/ 952500 w 1119768"/>
                    <a:gd name="connsiteY17" fmla="*/ 585439 h 1180171"/>
                    <a:gd name="connsiteX18" fmla="*/ 971085 w 1119768"/>
                    <a:gd name="connsiteY18" fmla="*/ 631902 h 1180171"/>
                    <a:gd name="connsiteX19" fmla="*/ 994317 w 1119768"/>
                    <a:gd name="connsiteY19" fmla="*/ 678366 h 1180171"/>
                    <a:gd name="connsiteX20" fmla="*/ 896744 w 1119768"/>
                    <a:gd name="connsiteY20" fmla="*/ 743414 h 1180171"/>
                    <a:gd name="connsiteX21" fmla="*/ 887451 w 1119768"/>
                    <a:gd name="connsiteY21" fmla="*/ 845634 h 1180171"/>
                    <a:gd name="connsiteX22" fmla="*/ 845634 w 1119768"/>
                    <a:gd name="connsiteY22" fmla="*/ 868866 h 1180171"/>
                    <a:gd name="connsiteX23" fmla="*/ 775939 w 1119768"/>
                    <a:gd name="connsiteY23" fmla="*/ 854927 h 1180171"/>
                    <a:gd name="connsiteX24" fmla="*/ 748061 w 1119768"/>
                    <a:gd name="connsiteY24" fmla="*/ 896744 h 1180171"/>
                    <a:gd name="connsiteX25" fmla="*/ 683012 w 1119768"/>
                    <a:gd name="connsiteY25" fmla="*/ 859573 h 1180171"/>
                    <a:gd name="connsiteX26" fmla="*/ 636549 w 1119768"/>
                    <a:gd name="connsiteY26" fmla="*/ 915329 h 1180171"/>
                    <a:gd name="connsiteX27" fmla="*/ 636549 w 1119768"/>
                    <a:gd name="connsiteY27" fmla="*/ 952500 h 1180171"/>
                    <a:gd name="connsiteX28" fmla="*/ 590085 w 1119768"/>
                    <a:gd name="connsiteY28" fmla="*/ 989671 h 1180171"/>
                    <a:gd name="connsiteX29" fmla="*/ 552914 w 1119768"/>
                    <a:gd name="connsiteY29" fmla="*/ 1008256 h 1180171"/>
                    <a:gd name="connsiteX30" fmla="*/ 548268 w 1119768"/>
                    <a:gd name="connsiteY30" fmla="*/ 1068658 h 1180171"/>
                    <a:gd name="connsiteX31" fmla="*/ 557561 w 1119768"/>
                    <a:gd name="connsiteY31" fmla="*/ 1115122 h 1180171"/>
                    <a:gd name="connsiteX32" fmla="*/ 525036 w 1119768"/>
                    <a:gd name="connsiteY32" fmla="*/ 1180171 h 1180171"/>
                    <a:gd name="connsiteX33" fmla="*/ 469280 w 1119768"/>
                    <a:gd name="connsiteY33" fmla="*/ 1175524 h 1180171"/>
                    <a:gd name="connsiteX34" fmla="*/ 478573 w 1119768"/>
                    <a:gd name="connsiteY34" fmla="*/ 1115122 h 1180171"/>
                    <a:gd name="connsiteX35" fmla="*/ 422817 w 1119768"/>
                    <a:gd name="connsiteY35" fmla="*/ 1101183 h 1180171"/>
                    <a:gd name="connsiteX36" fmla="*/ 408878 w 1119768"/>
                    <a:gd name="connsiteY36" fmla="*/ 985024 h 1180171"/>
                    <a:gd name="connsiteX37" fmla="*/ 459988 w 1119768"/>
                    <a:gd name="connsiteY37" fmla="*/ 966439 h 1180171"/>
                    <a:gd name="connsiteX38" fmla="*/ 427463 w 1119768"/>
                    <a:gd name="connsiteY38" fmla="*/ 915329 h 1180171"/>
                    <a:gd name="connsiteX39" fmla="*/ 459988 w 1119768"/>
                    <a:gd name="connsiteY39" fmla="*/ 850280 h 1180171"/>
                    <a:gd name="connsiteX40" fmla="*/ 394939 w 1119768"/>
                    <a:gd name="connsiteY40" fmla="*/ 892097 h 1180171"/>
                    <a:gd name="connsiteX41" fmla="*/ 343829 w 1119768"/>
                    <a:gd name="connsiteY41" fmla="*/ 831695 h 1180171"/>
                    <a:gd name="connsiteX42" fmla="*/ 367061 w 1119768"/>
                    <a:gd name="connsiteY42" fmla="*/ 794524 h 1180171"/>
                    <a:gd name="connsiteX43" fmla="*/ 339183 w 1119768"/>
                    <a:gd name="connsiteY43" fmla="*/ 724829 h 1180171"/>
                    <a:gd name="connsiteX44" fmla="*/ 390292 w 1119768"/>
                    <a:gd name="connsiteY44" fmla="*/ 683012 h 1180171"/>
                    <a:gd name="connsiteX45" fmla="*/ 459988 w 1119768"/>
                    <a:gd name="connsiteY45" fmla="*/ 678366 h 1180171"/>
                    <a:gd name="connsiteX46" fmla="*/ 483219 w 1119768"/>
                    <a:gd name="connsiteY46" fmla="*/ 613317 h 1180171"/>
                    <a:gd name="connsiteX47" fmla="*/ 455341 w 1119768"/>
                    <a:gd name="connsiteY47" fmla="*/ 529683 h 1180171"/>
                    <a:gd name="connsiteX48" fmla="*/ 450695 w 1119768"/>
                    <a:gd name="connsiteY48" fmla="*/ 645841 h 1180171"/>
                    <a:gd name="connsiteX49" fmla="*/ 362414 w 1119768"/>
                    <a:gd name="connsiteY49" fmla="*/ 655134 h 1180171"/>
                    <a:gd name="connsiteX50" fmla="*/ 306658 w 1119768"/>
                    <a:gd name="connsiteY50" fmla="*/ 627256 h 1180171"/>
                    <a:gd name="connsiteX51" fmla="*/ 315951 w 1119768"/>
                    <a:gd name="connsiteY51" fmla="*/ 701597 h 1180171"/>
                    <a:gd name="connsiteX52" fmla="*/ 288073 w 1119768"/>
                    <a:gd name="connsiteY52" fmla="*/ 738768 h 1180171"/>
                    <a:gd name="connsiteX53" fmla="*/ 311305 w 1119768"/>
                    <a:gd name="connsiteY53" fmla="*/ 785232 h 1180171"/>
                    <a:gd name="connsiteX54" fmla="*/ 213731 w 1119768"/>
                    <a:gd name="connsiteY54" fmla="*/ 757353 h 1180171"/>
                    <a:gd name="connsiteX55" fmla="*/ 120805 w 1119768"/>
                    <a:gd name="connsiteY55" fmla="*/ 724829 h 1180171"/>
                    <a:gd name="connsiteX56" fmla="*/ 120805 w 1119768"/>
                    <a:gd name="connsiteY56" fmla="*/ 659780 h 1180171"/>
                    <a:gd name="connsiteX57" fmla="*/ 55756 w 1119768"/>
                    <a:gd name="connsiteY57" fmla="*/ 608671 h 1180171"/>
                    <a:gd name="connsiteX58" fmla="*/ 0 w 1119768"/>
                    <a:gd name="connsiteY58" fmla="*/ 590085 h 1180171"/>
                    <a:gd name="connsiteX59" fmla="*/ 65049 w 1119768"/>
                    <a:gd name="connsiteY59" fmla="*/ 585439 h 1180171"/>
                    <a:gd name="connsiteX60" fmla="*/ 130097 w 1119768"/>
                    <a:gd name="connsiteY60" fmla="*/ 552914 h 1180171"/>
                    <a:gd name="connsiteX61" fmla="*/ 144036 w 1119768"/>
                    <a:gd name="connsiteY61" fmla="*/ 590085 h 1180171"/>
                    <a:gd name="connsiteX62" fmla="*/ 195146 w 1119768"/>
                    <a:gd name="connsiteY62" fmla="*/ 590085 h 1180171"/>
                    <a:gd name="connsiteX63" fmla="*/ 195146 w 1119768"/>
                    <a:gd name="connsiteY63" fmla="*/ 534329 h 1180171"/>
                    <a:gd name="connsiteX64" fmla="*/ 195146 w 1119768"/>
                    <a:gd name="connsiteY64" fmla="*/ 534329 h 1180171"/>
                    <a:gd name="connsiteX65" fmla="*/ 232317 w 1119768"/>
                    <a:gd name="connsiteY65" fmla="*/ 473927 h 1180171"/>
                    <a:gd name="connsiteX66" fmla="*/ 292719 w 1119768"/>
                    <a:gd name="connsiteY66" fmla="*/ 473927 h 1180171"/>
                    <a:gd name="connsiteX67" fmla="*/ 246256 w 1119768"/>
                    <a:gd name="connsiteY67" fmla="*/ 404232 h 1180171"/>
                    <a:gd name="connsiteX68" fmla="*/ 292719 w 1119768"/>
                    <a:gd name="connsiteY68" fmla="*/ 381000 h 1180171"/>
                    <a:gd name="connsiteX69" fmla="*/ 315951 w 1119768"/>
                    <a:gd name="connsiteY69" fmla="*/ 288073 h 1180171"/>
                    <a:gd name="connsiteX70" fmla="*/ 274134 w 1119768"/>
                    <a:gd name="connsiteY70" fmla="*/ 236963 h 1180171"/>
                    <a:gd name="connsiteX71" fmla="*/ 315951 w 1119768"/>
                    <a:gd name="connsiteY71" fmla="*/ 218378 h 1180171"/>
                    <a:gd name="connsiteX72" fmla="*/ 450695 w 1119768"/>
                    <a:gd name="connsiteY72" fmla="*/ 55756 h 1180171"/>
                    <a:gd name="connsiteX73" fmla="*/ 455341 w 1119768"/>
                    <a:gd name="connsiteY73" fmla="*/ 111512 h 1180171"/>
                    <a:gd name="connsiteX74" fmla="*/ 576146 w 1119768"/>
                    <a:gd name="connsiteY74" fmla="*/ 167268 h 1180171"/>
                    <a:gd name="connsiteX75" fmla="*/ 655134 w 1119768"/>
                    <a:gd name="connsiteY75" fmla="*/ 92927 h 1180171"/>
                    <a:gd name="connsiteX76" fmla="*/ 655134 w 1119768"/>
                    <a:gd name="connsiteY76" fmla="*/ 32524 h 1180171"/>
                    <a:gd name="connsiteX77" fmla="*/ 743414 w 1119768"/>
                    <a:gd name="connsiteY77" fmla="*/ 0 h 1180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</a:cxnLst>
                  <a:rect l="l" t="t" r="r" b="b"/>
                  <a:pathLst>
                    <a:path w="1119768" h="1180171">
                      <a:moveTo>
                        <a:pt x="743414" y="0"/>
                      </a:moveTo>
                      <a:lnTo>
                        <a:pt x="873512" y="139390"/>
                      </a:lnTo>
                      <a:lnTo>
                        <a:pt x="873512" y="181207"/>
                      </a:lnTo>
                      <a:lnTo>
                        <a:pt x="910683" y="185853"/>
                      </a:lnTo>
                      <a:lnTo>
                        <a:pt x="933914" y="209085"/>
                      </a:lnTo>
                      <a:lnTo>
                        <a:pt x="994317" y="213732"/>
                      </a:lnTo>
                      <a:lnTo>
                        <a:pt x="998963" y="232317"/>
                      </a:lnTo>
                      <a:lnTo>
                        <a:pt x="994317" y="311305"/>
                      </a:lnTo>
                      <a:lnTo>
                        <a:pt x="1087244" y="311305"/>
                      </a:lnTo>
                      <a:lnTo>
                        <a:pt x="1091890" y="348475"/>
                      </a:lnTo>
                      <a:lnTo>
                        <a:pt x="1119768" y="394939"/>
                      </a:lnTo>
                      <a:lnTo>
                        <a:pt x="1054719" y="418171"/>
                      </a:lnTo>
                      <a:lnTo>
                        <a:pt x="998963" y="432110"/>
                      </a:lnTo>
                      <a:lnTo>
                        <a:pt x="952500" y="492512"/>
                      </a:lnTo>
                      <a:lnTo>
                        <a:pt x="915329" y="492512"/>
                      </a:lnTo>
                      <a:lnTo>
                        <a:pt x="896744" y="529683"/>
                      </a:lnTo>
                      <a:lnTo>
                        <a:pt x="896744" y="562207"/>
                      </a:lnTo>
                      <a:lnTo>
                        <a:pt x="952500" y="585439"/>
                      </a:lnTo>
                      <a:lnTo>
                        <a:pt x="971085" y="631902"/>
                      </a:lnTo>
                      <a:lnTo>
                        <a:pt x="994317" y="678366"/>
                      </a:lnTo>
                      <a:lnTo>
                        <a:pt x="896744" y="743414"/>
                      </a:lnTo>
                      <a:lnTo>
                        <a:pt x="887451" y="845634"/>
                      </a:lnTo>
                      <a:lnTo>
                        <a:pt x="845634" y="868866"/>
                      </a:lnTo>
                      <a:lnTo>
                        <a:pt x="775939" y="854927"/>
                      </a:lnTo>
                      <a:lnTo>
                        <a:pt x="748061" y="896744"/>
                      </a:lnTo>
                      <a:lnTo>
                        <a:pt x="683012" y="859573"/>
                      </a:lnTo>
                      <a:lnTo>
                        <a:pt x="636549" y="915329"/>
                      </a:lnTo>
                      <a:lnTo>
                        <a:pt x="636549" y="952500"/>
                      </a:lnTo>
                      <a:lnTo>
                        <a:pt x="590085" y="989671"/>
                      </a:lnTo>
                      <a:lnTo>
                        <a:pt x="552914" y="1008256"/>
                      </a:lnTo>
                      <a:lnTo>
                        <a:pt x="548268" y="1068658"/>
                      </a:lnTo>
                      <a:lnTo>
                        <a:pt x="557561" y="1115122"/>
                      </a:lnTo>
                      <a:lnTo>
                        <a:pt x="525036" y="1180171"/>
                      </a:lnTo>
                      <a:lnTo>
                        <a:pt x="469280" y="1175524"/>
                      </a:lnTo>
                      <a:lnTo>
                        <a:pt x="478573" y="1115122"/>
                      </a:lnTo>
                      <a:lnTo>
                        <a:pt x="422817" y="1101183"/>
                      </a:lnTo>
                      <a:lnTo>
                        <a:pt x="408878" y="985024"/>
                      </a:lnTo>
                      <a:lnTo>
                        <a:pt x="459988" y="966439"/>
                      </a:lnTo>
                      <a:lnTo>
                        <a:pt x="427463" y="915329"/>
                      </a:lnTo>
                      <a:lnTo>
                        <a:pt x="459988" y="850280"/>
                      </a:lnTo>
                      <a:lnTo>
                        <a:pt x="394939" y="892097"/>
                      </a:lnTo>
                      <a:lnTo>
                        <a:pt x="343829" y="831695"/>
                      </a:lnTo>
                      <a:lnTo>
                        <a:pt x="367061" y="794524"/>
                      </a:lnTo>
                      <a:lnTo>
                        <a:pt x="339183" y="724829"/>
                      </a:lnTo>
                      <a:lnTo>
                        <a:pt x="390292" y="683012"/>
                      </a:lnTo>
                      <a:lnTo>
                        <a:pt x="459988" y="678366"/>
                      </a:lnTo>
                      <a:lnTo>
                        <a:pt x="483219" y="613317"/>
                      </a:lnTo>
                      <a:lnTo>
                        <a:pt x="455341" y="529683"/>
                      </a:lnTo>
                      <a:lnTo>
                        <a:pt x="450695" y="645841"/>
                      </a:lnTo>
                      <a:lnTo>
                        <a:pt x="362414" y="655134"/>
                      </a:lnTo>
                      <a:lnTo>
                        <a:pt x="306658" y="627256"/>
                      </a:lnTo>
                      <a:lnTo>
                        <a:pt x="315951" y="701597"/>
                      </a:lnTo>
                      <a:lnTo>
                        <a:pt x="288073" y="738768"/>
                      </a:lnTo>
                      <a:lnTo>
                        <a:pt x="311305" y="785232"/>
                      </a:lnTo>
                      <a:lnTo>
                        <a:pt x="213731" y="757353"/>
                      </a:lnTo>
                      <a:lnTo>
                        <a:pt x="120805" y="724829"/>
                      </a:lnTo>
                      <a:lnTo>
                        <a:pt x="120805" y="659780"/>
                      </a:lnTo>
                      <a:lnTo>
                        <a:pt x="55756" y="608671"/>
                      </a:lnTo>
                      <a:lnTo>
                        <a:pt x="0" y="590085"/>
                      </a:lnTo>
                      <a:lnTo>
                        <a:pt x="65049" y="585439"/>
                      </a:lnTo>
                      <a:lnTo>
                        <a:pt x="130097" y="552914"/>
                      </a:lnTo>
                      <a:lnTo>
                        <a:pt x="144036" y="590085"/>
                      </a:lnTo>
                      <a:lnTo>
                        <a:pt x="195146" y="590085"/>
                      </a:lnTo>
                      <a:lnTo>
                        <a:pt x="195146" y="534329"/>
                      </a:lnTo>
                      <a:lnTo>
                        <a:pt x="195146" y="534329"/>
                      </a:lnTo>
                      <a:lnTo>
                        <a:pt x="232317" y="473927"/>
                      </a:lnTo>
                      <a:lnTo>
                        <a:pt x="292719" y="473927"/>
                      </a:lnTo>
                      <a:lnTo>
                        <a:pt x="246256" y="404232"/>
                      </a:lnTo>
                      <a:lnTo>
                        <a:pt x="292719" y="381000"/>
                      </a:lnTo>
                      <a:lnTo>
                        <a:pt x="315951" y="288073"/>
                      </a:lnTo>
                      <a:lnTo>
                        <a:pt x="274134" y="236963"/>
                      </a:lnTo>
                      <a:lnTo>
                        <a:pt x="315951" y="218378"/>
                      </a:lnTo>
                      <a:lnTo>
                        <a:pt x="450695" y="55756"/>
                      </a:lnTo>
                      <a:lnTo>
                        <a:pt x="455341" y="111512"/>
                      </a:lnTo>
                      <a:lnTo>
                        <a:pt x="576146" y="167268"/>
                      </a:lnTo>
                      <a:lnTo>
                        <a:pt x="655134" y="92927"/>
                      </a:lnTo>
                      <a:lnTo>
                        <a:pt x="655134" y="32524"/>
                      </a:lnTo>
                      <a:lnTo>
                        <a:pt x="743414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2451137" y="4500023"/>
                  <a:ext cx="88280" cy="106865"/>
                </a:xfrm>
                <a:custGeom>
                  <a:avLst/>
                  <a:gdLst>
                    <a:gd name="connsiteX0" fmla="*/ 0 w 88280"/>
                    <a:gd name="connsiteY0" fmla="*/ 0 h 106865"/>
                    <a:gd name="connsiteX1" fmla="*/ 88280 w 88280"/>
                    <a:gd name="connsiteY1" fmla="*/ 74341 h 106865"/>
                    <a:gd name="connsiteX2" fmla="*/ 78988 w 88280"/>
                    <a:gd name="connsiteY2" fmla="*/ 106865 h 106865"/>
                    <a:gd name="connsiteX3" fmla="*/ 0 w 88280"/>
                    <a:gd name="connsiteY3" fmla="*/ 0 h 1068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280" h="106865">
                      <a:moveTo>
                        <a:pt x="0" y="0"/>
                      </a:moveTo>
                      <a:lnTo>
                        <a:pt x="88280" y="74341"/>
                      </a:lnTo>
                      <a:lnTo>
                        <a:pt x="78988" y="10686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2474368" y="4741632"/>
                  <a:ext cx="125047" cy="65049"/>
                </a:xfrm>
                <a:custGeom>
                  <a:avLst/>
                  <a:gdLst>
                    <a:gd name="connsiteX0" fmla="*/ 120805 w 120805"/>
                    <a:gd name="connsiteY0" fmla="*/ 65049 h 65049"/>
                    <a:gd name="connsiteX1" fmla="*/ 0 w 120805"/>
                    <a:gd name="connsiteY1" fmla="*/ 37171 h 65049"/>
                    <a:gd name="connsiteX2" fmla="*/ 13940 w 120805"/>
                    <a:gd name="connsiteY2" fmla="*/ 0 h 65049"/>
                    <a:gd name="connsiteX3" fmla="*/ 120805 w 120805"/>
                    <a:gd name="connsiteY3" fmla="*/ 65049 h 650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805" h="65049">
                      <a:moveTo>
                        <a:pt x="120805" y="65049"/>
                      </a:moveTo>
                      <a:lnTo>
                        <a:pt x="0" y="37171"/>
                      </a:lnTo>
                      <a:lnTo>
                        <a:pt x="13940" y="0"/>
                      </a:lnTo>
                      <a:lnTo>
                        <a:pt x="120805" y="65049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grpSp>
            <p:nvGrpSpPr>
              <p:cNvPr id="33" name="Splitsko_dalmatinska_županija"/>
              <p:cNvGrpSpPr/>
              <p:nvPr/>
            </p:nvGrpSpPr>
            <p:grpSpPr>
              <a:xfrm>
                <a:off x="2972619" y="4258413"/>
                <a:ext cx="1662024" cy="1598341"/>
                <a:chOff x="2972619" y="4258413"/>
                <a:chExt cx="1685410" cy="1598341"/>
              </a:xfrm>
              <a:grpFill/>
            </p:grpSpPr>
            <p:sp>
              <p:nvSpPr>
                <p:cNvPr id="41" name="Freeform 40"/>
                <p:cNvSpPr/>
                <p:nvPr/>
              </p:nvSpPr>
              <p:spPr>
                <a:xfrm>
                  <a:off x="2972619" y="4258413"/>
                  <a:ext cx="1685410" cy="1435719"/>
                </a:xfrm>
                <a:custGeom>
                  <a:avLst/>
                  <a:gdLst>
                    <a:gd name="connsiteX0" fmla="*/ 599378 w 1672683"/>
                    <a:gd name="connsiteY0" fmla="*/ 0 h 1435719"/>
                    <a:gd name="connsiteX1" fmla="*/ 627256 w 1672683"/>
                    <a:gd name="connsiteY1" fmla="*/ 51110 h 1435719"/>
                    <a:gd name="connsiteX2" fmla="*/ 669074 w 1672683"/>
                    <a:gd name="connsiteY2" fmla="*/ 55756 h 1435719"/>
                    <a:gd name="connsiteX3" fmla="*/ 692305 w 1672683"/>
                    <a:gd name="connsiteY3" fmla="*/ 106866 h 1435719"/>
                    <a:gd name="connsiteX4" fmla="*/ 738769 w 1672683"/>
                    <a:gd name="connsiteY4" fmla="*/ 162622 h 1435719"/>
                    <a:gd name="connsiteX5" fmla="*/ 817756 w 1672683"/>
                    <a:gd name="connsiteY5" fmla="*/ 227671 h 1435719"/>
                    <a:gd name="connsiteX6" fmla="*/ 822403 w 1672683"/>
                    <a:gd name="connsiteY6" fmla="*/ 288073 h 1435719"/>
                    <a:gd name="connsiteX7" fmla="*/ 822403 w 1672683"/>
                    <a:gd name="connsiteY7" fmla="*/ 325244 h 1435719"/>
                    <a:gd name="connsiteX8" fmla="*/ 854927 w 1672683"/>
                    <a:gd name="connsiteY8" fmla="*/ 348475 h 1435719"/>
                    <a:gd name="connsiteX9" fmla="*/ 906037 w 1672683"/>
                    <a:gd name="connsiteY9" fmla="*/ 357768 h 1435719"/>
                    <a:gd name="connsiteX10" fmla="*/ 961793 w 1672683"/>
                    <a:gd name="connsiteY10" fmla="*/ 422817 h 1435719"/>
                    <a:gd name="connsiteX11" fmla="*/ 1003610 w 1672683"/>
                    <a:gd name="connsiteY11" fmla="*/ 436756 h 1435719"/>
                    <a:gd name="connsiteX12" fmla="*/ 1017549 w 1672683"/>
                    <a:gd name="connsiteY12" fmla="*/ 469280 h 1435719"/>
                    <a:gd name="connsiteX13" fmla="*/ 1031488 w 1672683"/>
                    <a:gd name="connsiteY13" fmla="*/ 492512 h 1435719"/>
                    <a:gd name="connsiteX14" fmla="*/ 1045427 w 1672683"/>
                    <a:gd name="connsiteY14" fmla="*/ 529683 h 1435719"/>
                    <a:gd name="connsiteX15" fmla="*/ 1077952 w 1672683"/>
                    <a:gd name="connsiteY15" fmla="*/ 562207 h 1435719"/>
                    <a:gd name="connsiteX16" fmla="*/ 1101183 w 1672683"/>
                    <a:gd name="connsiteY16" fmla="*/ 608671 h 1435719"/>
                    <a:gd name="connsiteX17" fmla="*/ 1143000 w 1672683"/>
                    <a:gd name="connsiteY17" fmla="*/ 622610 h 1435719"/>
                    <a:gd name="connsiteX18" fmla="*/ 1166232 w 1672683"/>
                    <a:gd name="connsiteY18" fmla="*/ 669073 h 1435719"/>
                    <a:gd name="connsiteX19" fmla="*/ 1208049 w 1672683"/>
                    <a:gd name="connsiteY19" fmla="*/ 724829 h 1435719"/>
                    <a:gd name="connsiteX20" fmla="*/ 1240574 w 1672683"/>
                    <a:gd name="connsiteY20" fmla="*/ 715536 h 1435719"/>
                    <a:gd name="connsiteX21" fmla="*/ 1352086 w 1672683"/>
                    <a:gd name="connsiteY21" fmla="*/ 808463 h 1435719"/>
                    <a:gd name="connsiteX22" fmla="*/ 1417135 w 1672683"/>
                    <a:gd name="connsiteY22" fmla="*/ 799171 h 1435719"/>
                    <a:gd name="connsiteX23" fmla="*/ 1486830 w 1672683"/>
                    <a:gd name="connsiteY23" fmla="*/ 831695 h 1435719"/>
                    <a:gd name="connsiteX24" fmla="*/ 1491476 w 1672683"/>
                    <a:gd name="connsiteY24" fmla="*/ 906036 h 1435719"/>
                    <a:gd name="connsiteX25" fmla="*/ 1477537 w 1672683"/>
                    <a:gd name="connsiteY25" fmla="*/ 957146 h 1435719"/>
                    <a:gd name="connsiteX26" fmla="*/ 1440366 w 1672683"/>
                    <a:gd name="connsiteY26" fmla="*/ 985024 h 1435719"/>
                    <a:gd name="connsiteX27" fmla="*/ 1468244 w 1672683"/>
                    <a:gd name="connsiteY27" fmla="*/ 1022195 h 1435719"/>
                    <a:gd name="connsiteX28" fmla="*/ 1505415 w 1672683"/>
                    <a:gd name="connsiteY28" fmla="*/ 1124414 h 1435719"/>
                    <a:gd name="connsiteX29" fmla="*/ 1537939 w 1672683"/>
                    <a:gd name="connsiteY29" fmla="*/ 1180171 h 1435719"/>
                    <a:gd name="connsiteX30" fmla="*/ 1575110 w 1672683"/>
                    <a:gd name="connsiteY30" fmla="*/ 1203402 h 1435719"/>
                    <a:gd name="connsiteX31" fmla="*/ 1626220 w 1672683"/>
                    <a:gd name="connsiteY31" fmla="*/ 1208049 h 1435719"/>
                    <a:gd name="connsiteX32" fmla="*/ 1672683 w 1672683"/>
                    <a:gd name="connsiteY32" fmla="*/ 1273097 h 1435719"/>
                    <a:gd name="connsiteX33" fmla="*/ 1663391 w 1672683"/>
                    <a:gd name="connsiteY33" fmla="*/ 1333500 h 1435719"/>
                    <a:gd name="connsiteX34" fmla="*/ 1579756 w 1672683"/>
                    <a:gd name="connsiteY34" fmla="*/ 1352085 h 1435719"/>
                    <a:gd name="connsiteX35" fmla="*/ 1556525 w 1672683"/>
                    <a:gd name="connsiteY35" fmla="*/ 1370671 h 1435719"/>
                    <a:gd name="connsiteX36" fmla="*/ 1602988 w 1672683"/>
                    <a:gd name="connsiteY36" fmla="*/ 1407841 h 1435719"/>
                    <a:gd name="connsiteX37" fmla="*/ 1556525 w 1672683"/>
                    <a:gd name="connsiteY37" fmla="*/ 1435719 h 1435719"/>
                    <a:gd name="connsiteX38" fmla="*/ 1375317 w 1672683"/>
                    <a:gd name="connsiteY38" fmla="*/ 1328853 h 1435719"/>
                    <a:gd name="connsiteX39" fmla="*/ 1305622 w 1672683"/>
                    <a:gd name="connsiteY39" fmla="*/ 1287036 h 1435719"/>
                    <a:gd name="connsiteX40" fmla="*/ 1208049 w 1672683"/>
                    <a:gd name="connsiteY40" fmla="*/ 1147646 h 1435719"/>
                    <a:gd name="connsiteX41" fmla="*/ 1012903 w 1672683"/>
                    <a:gd name="connsiteY41" fmla="*/ 943207 h 1435719"/>
                    <a:gd name="connsiteX42" fmla="*/ 817756 w 1672683"/>
                    <a:gd name="connsiteY42" fmla="*/ 933914 h 1435719"/>
                    <a:gd name="connsiteX43" fmla="*/ 785232 w 1672683"/>
                    <a:gd name="connsiteY43" fmla="*/ 868866 h 1435719"/>
                    <a:gd name="connsiteX44" fmla="*/ 715537 w 1672683"/>
                    <a:gd name="connsiteY44" fmla="*/ 878158 h 1435719"/>
                    <a:gd name="connsiteX45" fmla="*/ 576147 w 1672683"/>
                    <a:gd name="connsiteY45" fmla="*/ 771293 h 1435719"/>
                    <a:gd name="connsiteX46" fmla="*/ 455342 w 1672683"/>
                    <a:gd name="connsiteY46" fmla="*/ 780585 h 1435719"/>
                    <a:gd name="connsiteX47" fmla="*/ 446049 w 1672683"/>
                    <a:gd name="connsiteY47" fmla="*/ 752707 h 1435719"/>
                    <a:gd name="connsiteX48" fmla="*/ 525037 w 1672683"/>
                    <a:gd name="connsiteY48" fmla="*/ 729475 h 1435719"/>
                    <a:gd name="connsiteX49" fmla="*/ 501805 w 1672683"/>
                    <a:gd name="connsiteY49" fmla="*/ 706244 h 1435719"/>
                    <a:gd name="connsiteX50" fmla="*/ 413525 w 1672683"/>
                    <a:gd name="connsiteY50" fmla="*/ 696951 h 1435719"/>
                    <a:gd name="connsiteX51" fmla="*/ 348476 w 1672683"/>
                    <a:gd name="connsiteY51" fmla="*/ 706244 h 1435719"/>
                    <a:gd name="connsiteX52" fmla="*/ 269488 w 1672683"/>
                    <a:gd name="connsiteY52" fmla="*/ 743414 h 1435719"/>
                    <a:gd name="connsiteX53" fmla="*/ 190500 w 1672683"/>
                    <a:gd name="connsiteY53" fmla="*/ 766646 h 1435719"/>
                    <a:gd name="connsiteX54" fmla="*/ 106866 w 1672683"/>
                    <a:gd name="connsiteY54" fmla="*/ 748061 h 1435719"/>
                    <a:gd name="connsiteX55" fmla="*/ 97574 w 1672683"/>
                    <a:gd name="connsiteY55" fmla="*/ 775939 h 1435719"/>
                    <a:gd name="connsiteX56" fmla="*/ 153330 w 1672683"/>
                    <a:gd name="connsiteY56" fmla="*/ 808463 h 1435719"/>
                    <a:gd name="connsiteX57" fmla="*/ 83635 w 1672683"/>
                    <a:gd name="connsiteY57" fmla="*/ 831695 h 1435719"/>
                    <a:gd name="connsiteX58" fmla="*/ 0 w 1672683"/>
                    <a:gd name="connsiteY58" fmla="*/ 799171 h 1435719"/>
                    <a:gd name="connsiteX59" fmla="*/ 0 w 1672683"/>
                    <a:gd name="connsiteY59" fmla="*/ 785232 h 1435719"/>
                    <a:gd name="connsiteX60" fmla="*/ 32525 w 1672683"/>
                    <a:gd name="connsiteY60" fmla="*/ 715536 h 1435719"/>
                    <a:gd name="connsiteX61" fmla="*/ 27878 w 1672683"/>
                    <a:gd name="connsiteY61" fmla="*/ 594732 h 1435719"/>
                    <a:gd name="connsiteX62" fmla="*/ 106866 w 1672683"/>
                    <a:gd name="connsiteY62" fmla="*/ 552914 h 1435719"/>
                    <a:gd name="connsiteX63" fmla="*/ 106866 w 1672683"/>
                    <a:gd name="connsiteY63" fmla="*/ 511097 h 1435719"/>
                    <a:gd name="connsiteX64" fmla="*/ 157976 w 1672683"/>
                    <a:gd name="connsiteY64" fmla="*/ 473927 h 1435719"/>
                    <a:gd name="connsiteX65" fmla="*/ 232317 w 1672683"/>
                    <a:gd name="connsiteY65" fmla="*/ 497158 h 1435719"/>
                    <a:gd name="connsiteX66" fmla="*/ 250903 w 1672683"/>
                    <a:gd name="connsiteY66" fmla="*/ 455341 h 1435719"/>
                    <a:gd name="connsiteX67" fmla="*/ 329891 w 1672683"/>
                    <a:gd name="connsiteY67" fmla="*/ 478573 h 1435719"/>
                    <a:gd name="connsiteX68" fmla="*/ 362415 w 1672683"/>
                    <a:gd name="connsiteY68" fmla="*/ 446049 h 1435719"/>
                    <a:gd name="connsiteX69" fmla="*/ 376354 w 1672683"/>
                    <a:gd name="connsiteY69" fmla="*/ 343829 h 1435719"/>
                    <a:gd name="connsiteX70" fmla="*/ 459988 w 1672683"/>
                    <a:gd name="connsiteY70" fmla="*/ 288073 h 1435719"/>
                    <a:gd name="connsiteX71" fmla="*/ 427464 w 1672683"/>
                    <a:gd name="connsiteY71" fmla="*/ 181207 h 1435719"/>
                    <a:gd name="connsiteX72" fmla="*/ 371708 w 1672683"/>
                    <a:gd name="connsiteY72" fmla="*/ 167268 h 1435719"/>
                    <a:gd name="connsiteX73" fmla="*/ 371708 w 1672683"/>
                    <a:gd name="connsiteY73" fmla="*/ 125451 h 1435719"/>
                    <a:gd name="connsiteX74" fmla="*/ 390293 w 1672683"/>
                    <a:gd name="connsiteY74" fmla="*/ 97573 h 1435719"/>
                    <a:gd name="connsiteX75" fmla="*/ 427464 w 1672683"/>
                    <a:gd name="connsiteY75" fmla="*/ 92927 h 1435719"/>
                    <a:gd name="connsiteX76" fmla="*/ 464635 w 1672683"/>
                    <a:gd name="connsiteY76" fmla="*/ 37171 h 1435719"/>
                    <a:gd name="connsiteX77" fmla="*/ 599378 w 1672683"/>
                    <a:gd name="connsiteY77" fmla="*/ 0 h 1435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</a:cxnLst>
                  <a:rect l="l" t="t" r="r" b="b"/>
                  <a:pathLst>
                    <a:path w="1672683" h="1435719">
                      <a:moveTo>
                        <a:pt x="599378" y="0"/>
                      </a:moveTo>
                      <a:lnTo>
                        <a:pt x="627256" y="51110"/>
                      </a:lnTo>
                      <a:lnTo>
                        <a:pt x="669074" y="55756"/>
                      </a:lnTo>
                      <a:lnTo>
                        <a:pt x="692305" y="106866"/>
                      </a:lnTo>
                      <a:lnTo>
                        <a:pt x="738769" y="162622"/>
                      </a:lnTo>
                      <a:lnTo>
                        <a:pt x="817756" y="227671"/>
                      </a:lnTo>
                      <a:lnTo>
                        <a:pt x="822403" y="288073"/>
                      </a:lnTo>
                      <a:lnTo>
                        <a:pt x="822403" y="325244"/>
                      </a:lnTo>
                      <a:lnTo>
                        <a:pt x="854927" y="348475"/>
                      </a:lnTo>
                      <a:lnTo>
                        <a:pt x="906037" y="357768"/>
                      </a:lnTo>
                      <a:lnTo>
                        <a:pt x="961793" y="422817"/>
                      </a:lnTo>
                      <a:lnTo>
                        <a:pt x="1003610" y="436756"/>
                      </a:lnTo>
                      <a:lnTo>
                        <a:pt x="1017549" y="469280"/>
                      </a:lnTo>
                      <a:lnTo>
                        <a:pt x="1031488" y="492512"/>
                      </a:lnTo>
                      <a:lnTo>
                        <a:pt x="1045427" y="529683"/>
                      </a:lnTo>
                      <a:lnTo>
                        <a:pt x="1077952" y="562207"/>
                      </a:lnTo>
                      <a:lnTo>
                        <a:pt x="1101183" y="608671"/>
                      </a:lnTo>
                      <a:lnTo>
                        <a:pt x="1143000" y="622610"/>
                      </a:lnTo>
                      <a:lnTo>
                        <a:pt x="1166232" y="669073"/>
                      </a:lnTo>
                      <a:lnTo>
                        <a:pt x="1208049" y="724829"/>
                      </a:lnTo>
                      <a:lnTo>
                        <a:pt x="1240574" y="715536"/>
                      </a:lnTo>
                      <a:lnTo>
                        <a:pt x="1352086" y="808463"/>
                      </a:lnTo>
                      <a:lnTo>
                        <a:pt x="1417135" y="799171"/>
                      </a:lnTo>
                      <a:lnTo>
                        <a:pt x="1486830" y="831695"/>
                      </a:lnTo>
                      <a:lnTo>
                        <a:pt x="1491476" y="906036"/>
                      </a:lnTo>
                      <a:lnTo>
                        <a:pt x="1477537" y="957146"/>
                      </a:lnTo>
                      <a:lnTo>
                        <a:pt x="1440366" y="985024"/>
                      </a:lnTo>
                      <a:lnTo>
                        <a:pt x="1468244" y="1022195"/>
                      </a:lnTo>
                      <a:lnTo>
                        <a:pt x="1505415" y="1124414"/>
                      </a:lnTo>
                      <a:lnTo>
                        <a:pt x="1537939" y="1180171"/>
                      </a:lnTo>
                      <a:lnTo>
                        <a:pt x="1575110" y="1203402"/>
                      </a:lnTo>
                      <a:lnTo>
                        <a:pt x="1626220" y="1208049"/>
                      </a:lnTo>
                      <a:lnTo>
                        <a:pt x="1672683" y="1273097"/>
                      </a:lnTo>
                      <a:lnTo>
                        <a:pt x="1663391" y="1333500"/>
                      </a:lnTo>
                      <a:lnTo>
                        <a:pt x="1579756" y="1352085"/>
                      </a:lnTo>
                      <a:lnTo>
                        <a:pt x="1556525" y="1370671"/>
                      </a:lnTo>
                      <a:lnTo>
                        <a:pt x="1602988" y="1407841"/>
                      </a:lnTo>
                      <a:lnTo>
                        <a:pt x="1556525" y="1435719"/>
                      </a:lnTo>
                      <a:lnTo>
                        <a:pt x="1375317" y="1328853"/>
                      </a:lnTo>
                      <a:lnTo>
                        <a:pt x="1305622" y="1287036"/>
                      </a:lnTo>
                      <a:lnTo>
                        <a:pt x="1208049" y="1147646"/>
                      </a:lnTo>
                      <a:lnTo>
                        <a:pt x="1012903" y="943207"/>
                      </a:lnTo>
                      <a:lnTo>
                        <a:pt x="817756" y="933914"/>
                      </a:lnTo>
                      <a:lnTo>
                        <a:pt x="785232" y="868866"/>
                      </a:lnTo>
                      <a:lnTo>
                        <a:pt x="715537" y="878158"/>
                      </a:lnTo>
                      <a:lnTo>
                        <a:pt x="576147" y="771293"/>
                      </a:lnTo>
                      <a:lnTo>
                        <a:pt x="455342" y="780585"/>
                      </a:lnTo>
                      <a:lnTo>
                        <a:pt x="446049" y="752707"/>
                      </a:lnTo>
                      <a:lnTo>
                        <a:pt x="525037" y="729475"/>
                      </a:lnTo>
                      <a:lnTo>
                        <a:pt x="501805" y="706244"/>
                      </a:lnTo>
                      <a:lnTo>
                        <a:pt x="413525" y="696951"/>
                      </a:lnTo>
                      <a:lnTo>
                        <a:pt x="348476" y="706244"/>
                      </a:lnTo>
                      <a:lnTo>
                        <a:pt x="269488" y="743414"/>
                      </a:lnTo>
                      <a:lnTo>
                        <a:pt x="190500" y="766646"/>
                      </a:lnTo>
                      <a:lnTo>
                        <a:pt x="106866" y="748061"/>
                      </a:lnTo>
                      <a:lnTo>
                        <a:pt x="97574" y="775939"/>
                      </a:lnTo>
                      <a:lnTo>
                        <a:pt x="153330" y="808463"/>
                      </a:lnTo>
                      <a:lnTo>
                        <a:pt x="83635" y="831695"/>
                      </a:lnTo>
                      <a:lnTo>
                        <a:pt x="0" y="799171"/>
                      </a:lnTo>
                      <a:lnTo>
                        <a:pt x="0" y="785232"/>
                      </a:lnTo>
                      <a:lnTo>
                        <a:pt x="32525" y="715536"/>
                      </a:lnTo>
                      <a:lnTo>
                        <a:pt x="27878" y="594732"/>
                      </a:lnTo>
                      <a:lnTo>
                        <a:pt x="106866" y="552914"/>
                      </a:lnTo>
                      <a:lnTo>
                        <a:pt x="106866" y="511097"/>
                      </a:lnTo>
                      <a:lnTo>
                        <a:pt x="157976" y="473927"/>
                      </a:lnTo>
                      <a:lnTo>
                        <a:pt x="232317" y="497158"/>
                      </a:lnTo>
                      <a:lnTo>
                        <a:pt x="250903" y="455341"/>
                      </a:lnTo>
                      <a:lnTo>
                        <a:pt x="329891" y="478573"/>
                      </a:lnTo>
                      <a:lnTo>
                        <a:pt x="362415" y="446049"/>
                      </a:lnTo>
                      <a:lnTo>
                        <a:pt x="376354" y="343829"/>
                      </a:lnTo>
                      <a:lnTo>
                        <a:pt x="459988" y="288073"/>
                      </a:lnTo>
                      <a:lnTo>
                        <a:pt x="427464" y="181207"/>
                      </a:lnTo>
                      <a:lnTo>
                        <a:pt x="371708" y="167268"/>
                      </a:lnTo>
                      <a:lnTo>
                        <a:pt x="371708" y="125451"/>
                      </a:lnTo>
                      <a:lnTo>
                        <a:pt x="390293" y="97573"/>
                      </a:lnTo>
                      <a:lnTo>
                        <a:pt x="427464" y="92927"/>
                      </a:lnTo>
                      <a:lnTo>
                        <a:pt x="464635" y="37171"/>
                      </a:lnTo>
                      <a:lnTo>
                        <a:pt x="599378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432204" y="5220206"/>
                  <a:ext cx="557156" cy="232317"/>
                </a:xfrm>
                <a:custGeom>
                  <a:avLst/>
                  <a:gdLst>
                    <a:gd name="connsiteX0" fmla="*/ 18585 w 552914"/>
                    <a:gd name="connsiteY0" fmla="*/ 0 h 232317"/>
                    <a:gd name="connsiteX1" fmla="*/ 55756 w 552914"/>
                    <a:gd name="connsiteY1" fmla="*/ 55756 h 232317"/>
                    <a:gd name="connsiteX2" fmla="*/ 0 w 552914"/>
                    <a:gd name="connsiteY2" fmla="*/ 111512 h 232317"/>
                    <a:gd name="connsiteX3" fmla="*/ 32524 w 552914"/>
                    <a:gd name="connsiteY3" fmla="*/ 130097 h 232317"/>
                    <a:gd name="connsiteX4" fmla="*/ 69695 w 552914"/>
                    <a:gd name="connsiteY4" fmla="*/ 167268 h 232317"/>
                    <a:gd name="connsiteX5" fmla="*/ 106866 w 552914"/>
                    <a:gd name="connsiteY5" fmla="*/ 195146 h 232317"/>
                    <a:gd name="connsiteX6" fmla="*/ 106866 w 552914"/>
                    <a:gd name="connsiteY6" fmla="*/ 195146 h 232317"/>
                    <a:gd name="connsiteX7" fmla="*/ 218378 w 552914"/>
                    <a:gd name="connsiteY7" fmla="*/ 218378 h 232317"/>
                    <a:gd name="connsiteX8" fmla="*/ 283427 w 552914"/>
                    <a:gd name="connsiteY8" fmla="*/ 232317 h 232317"/>
                    <a:gd name="connsiteX9" fmla="*/ 394939 w 552914"/>
                    <a:gd name="connsiteY9" fmla="*/ 227670 h 232317"/>
                    <a:gd name="connsiteX10" fmla="*/ 506451 w 552914"/>
                    <a:gd name="connsiteY10" fmla="*/ 204439 h 232317"/>
                    <a:gd name="connsiteX11" fmla="*/ 543622 w 552914"/>
                    <a:gd name="connsiteY11" fmla="*/ 171914 h 232317"/>
                    <a:gd name="connsiteX12" fmla="*/ 552914 w 552914"/>
                    <a:gd name="connsiteY12" fmla="*/ 139390 h 232317"/>
                    <a:gd name="connsiteX13" fmla="*/ 520390 w 552914"/>
                    <a:gd name="connsiteY13" fmla="*/ 97573 h 232317"/>
                    <a:gd name="connsiteX14" fmla="*/ 483219 w 552914"/>
                    <a:gd name="connsiteY14" fmla="*/ 88280 h 232317"/>
                    <a:gd name="connsiteX15" fmla="*/ 446049 w 552914"/>
                    <a:gd name="connsiteY15" fmla="*/ 65048 h 232317"/>
                    <a:gd name="connsiteX16" fmla="*/ 399585 w 552914"/>
                    <a:gd name="connsiteY16" fmla="*/ 65048 h 232317"/>
                    <a:gd name="connsiteX17" fmla="*/ 399585 w 552914"/>
                    <a:gd name="connsiteY17" fmla="*/ 65048 h 232317"/>
                    <a:gd name="connsiteX18" fmla="*/ 311305 w 552914"/>
                    <a:gd name="connsiteY18" fmla="*/ 41817 h 232317"/>
                    <a:gd name="connsiteX19" fmla="*/ 269488 w 552914"/>
                    <a:gd name="connsiteY19" fmla="*/ 32524 h 232317"/>
                    <a:gd name="connsiteX20" fmla="*/ 204439 w 552914"/>
                    <a:gd name="connsiteY20" fmla="*/ 37170 h 232317"/>
                    <a:gd name="connsiteX21" fmla="*/ 181207 w 552914"/>
                    <a:gd name="connsiteY21" fmla="*/ 4646 h 232317"/>
                    <a:gd name="connsiteX22" fmla="*/ 102219 w 552914"/>
                    <a:gd name="connsiteY22" fmla="*/ 18585 h 232317"/>
                    <a:gd name="connsiteX23" fmla="*/ 18585 w 552914"/>
                    <a:gd name="connsiteY23" fmla="*/ 0 h 232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552914" h="232317">
                      <a:moveTo>
                        <a:pt x="18585" y="0"/>
                      </a:moveTo>
                      <a:lnTo>
                        <a:pt x="55756" y="55756"/>
                      </a:lnTo>
                      <a:lnTo>
                        <a:pt x="0" y="111512"/>
                      </a:lnTo>
                      <a:lnTo>
                        <a:pt x="32524" y="130097"/>
                      </a:lnTo>
                      <a:lnTo>
                        <a:pt x="69695" y="167268"/>
                      </a:lnTo>
                      <a:lnTo>
                        <a:pt x="106866" y="195146"/>
                      </a:lnTo>
                      <a:lnTo>
                        <a:pt x="106866" y="195146"/>
                      </a:lnTo>
                      <a:lnTo>
                        <a:pt x="218378" y="218378"/>
                      </a:lnTo>
                      <a:lnTo>
                        <a:pt x="283427" y="232317"/>
                      </a:lnTo>
                      <a:lnTo>
                        <a:pt x="394939" y="227670"/>
                      </a:lnTo>
                      <a:lnTo>
                        <a:pt x="506451" y="204439"/>
                      </a:lnTo>
                      <a:lnTo>
                        <a:pt x="543622" y="171914"/>
                      </a:lnTo>
                      <a:lnTo>
                        <a:pt x="552914" y="139390"/>
                      </a:lnTo>
                      <a:lnTo>
                        <a:pt x="520390" y="97573"/>
                      </a:lnTo>
                      <a:lnTo>
                        <a:pt x="483219" y="88280"/>
                      </a:lnTo>
                      <a:lnTo>
                        <a:pt x="446049" y="65048"/>
                      </a:lnTo>
                      <a:lnTo>
                        <a:pt x="399585" y="65048"/>
                      </a:lnTo>
                      <a:lnTo>
                        <a:pt x="399585" y="65048"/>
                      </a:lnTo>
                      <a:lnTo>
                        <a:pt x="311305" y="41817"/>
                      </a:lnTo>
                      <a:lnTo>
                        <a:pt x="269488" y="32524"/>
                      </a:lnTo>
                      <a:lnTo>
                        <a:pt x="204439" y="37170"/>
                      </a:lnTo>
                      <a:lnTo>
                        <a:pt x="181207" y="4646"/>
                      </a:lnTo>
                      <a:lnTo>
                        <a:pt x="102219" y="18585"/>
                      </a:lnTo>
                      <a:lnTo>
                        <a:pt x="18585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3250997" y="5020413"/>
                  <a:ext cx="116158" cy="60402"/>
                </a:xfrm>
                <a:custGeom>
                  <a:avLst/>
                  <a:gdLst>
                    <a:gd name="connsiteX0" fmla="*/ 116158 w 116158"/>
                    <a:gd name="connsiteY0" fmla="*/ 27878 h 60402"/>
                    <a:gd name="connsiteX1" fmla="*/ 13939 w 116158"/>
                    <a:gd name="connsiteY1" fmla="*/ 0 h 60402"/>
                    <a:gd name="connsiteX2" fmla="*/ 0 w 116158"/>
                    <a:gd name="connsiteY2" fmla="*/ 37171 h 60402"/>
                    <a:gd name="connsiteX3" fmla="*/ 37170 w 116158"/>
                    <a:gd name="connsiteY3" fmla="*/ 60402 h 60402"/>
                    <a:gd name="connsiteX4" fmla="*/ 116158 w 116158"/>
                    <a:gd name="connsiteY4" fmla="*/ 27878 h 604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6158" h="60402">
                      <a:moveTo>
                        <a:pt x="116158" y="27878"/>
                      </a:moveTo>
                      <a:lnTo>
                        <a:pt x="13939" y="0"/>
                      </a:lnTo>
                      <a:lnTo>
                        <a:pt x="0" y="37171"/>
                      </a:lnTo>
                      <a:lnTo>
                        <a:pt x="37170" y="60402"/>
                      </a:lnTo>
                      <a:lnTo>
                        <a:pt x="116158" y="27878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3185948" y="5183035"/>
                  <a:ext cx="190500" cy="139390"/>
                </a:xfrm>
                <a:custGeom>
                  <a:avLst/>
                  <a:gdLst>
                    <a:gd name="connsiteX0" fmla="*/ 190500 w 190500"/>
                    <a:gd name="connsiteY0" fmla="*/ 139390 h 139390"/>
                    <a:gd name="connsiteX1" fmla="*/ 97573 w 190500"/>
                    <a:gd name="connsiteY1" fmla="*/ 69695 h 139390"/>
                    <a:gd name="connsiteX2" fmla="*/ 0 w 190500"/>
                    <a:gd name="connsiteY2" fmla="*/ 46463 h 139390"/>
                    <a:gd name="connsiteX3" fmla="*/ 18585 w 190500"/>
                    <a:gd name="connsiteY3" fmla="*/ 9292 h 139390"/>
                    <a:gd name="connsiteX4" fmla="*/ 69695 w 190500"/>
                    <a:gd name="connsiteY4" fmla="*/ 0 h 139390"/>
                    <a:gd name="connsiteX5" fmla="*/ 111512 w 190500"/>
                    <a:gd name="connsiteY5" fmla="*/ 41817 h 139390"/>
                    <a:gd name="connsiteX6" fmla="*/ 139390 w 190500"/>
                    <a:gd name="connsiteY6" fmla="*/ 41817 h 139390"/>
                    <a:gd name="connsiteX7" fmla="*/ 190500 w 190500"/>
                    <a:gd name="connsiteY7" fmla="*/ 139390 h 139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0500" h="139390">
                      <a:moveTo>
                        <a:pt x="190500" y="139390"/>
                      </a:moveTo>
                      <a:lnTo>
                        <a:pt x="97573" y="69695"/>
                      </a:lnTo>
                      <a:lnTo>
                        <a:pt x="0" y="46463"/>
                      </a:lnTo>
                      <a:lnTo>
                        <a:pt x="18585" y="9292"/>
                      </a:lnTo>
                      <a:lnTo>
                        <a:pt x="69695" y="0"/>
                      </a:lnTo>
                      <a:lnTo>
                        <a:pt x="111512" y="41817"/>
                      </a:lnTo>
                      <a:lnTo>
                        <a:pt x="139390" y="41817"/>
                      </a:lnTo>
                      <a:lnTo>
                        <a:pt x="190500" y="13939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3432204" y="5475754"/>
                  <a:ext cx="905632" cy="218378"/>
                </a:xfrm>
                <a:custGeom>
                  <a:avLst/>
                  <a:gdLst>
                    <a:gd name="connsiteX0" fmla="*/ 167268 w 901390"/>
                    <a:gd name="connsiteY0" fmla="*/ 0 h 218378"/>
                    <a:gd name="connsiteX1" fmla="*/ 213732 w 901390"/>
                    <a:gd name="connsiteY1" fmla="*/ 46464 h 218378"/>
                    <a:gd name="connsiteX2" fmla="*/ 278780 w 901390"/>
                    <a:gd name="connsiteY2" fmla="*/ 46464 h 218378"/>
                    <a:gd name="connsiteX3" fmla="*/ 339183 w 901390"/>
                    <a:gd name="connsiteY3" fmla="*/ 130098 h 218378"/>
                    <a:gd name="connsiteX4" fmla="*/ 413524 w 901390"/>
                    <a:gd name="connsiteY4" fmla="*/ 125452 h 218378"/>
                    <a:gd name="connsiteX5" fmla="*/ 520390 w 901390"/>
                    <a:gd name="connsiteY5" fmla="*/ 144037 h 218378"/>
                    <a:gd name="connsiteX6" fmla="*/ 687658 w 901390"/>
                    <a:gd name="connsiteY6" fmla="*/ 162622 h 218378"/>
                    <a:gd name="connsiteX7" fmla="*/ 896744 w 901390"/>
                    <a:gd name="connsiteY7" fmla="*/ 171915 h 218378"/>
                    <a:gd name="connsiteX8" fmla="*/ 901390 w 901390"/>
                    <a:gd name="connsiteY8" fmla="*/ 204439 h 218378"/>
                    <a:gd name="connsiteX9" fmla="*/ 813110 w 901390"/>
                    <a:gd name="connsiteY9" fmla="*/ 209086 h 218378"/>
                    <a:gd name="connsiteX10" fmla="*/ 757353 w 901390"/>
                    <a:gd name="connsiteY10" fmla="*/ 218378 h 218378"/>
                    <a:gd name="connsiteX11" fmla="*/ 687658 w 901390"/>
                    <a:gd name="connsiteY11" fmla="*/ 190500 h 218378"/>
                    <a:gd name="connsiteX12" fmla="*/ 590085 w 901390"/>
                    <a:gd name="connsiteY12" fmla="*/ 199793 h 218378"/>
                    <a:gd name="connsiteX13" fmla="*/ 543622 w 901390"/>
                    <a:gd name="connsiteY13" fmla="*/ 204439 h 218378"/>
                    <a:gd name="connsiteX14" fmla="*/ 464634 w 901390"/>
                    <a:gd name="connsiteY14" fmla="*/ 185854 h 218378"/>
                    <a:gd name="connsiteX15" fmla="*/ 357768 w 901390"/>
                    <a:gd name="connsiteY15" fmla="*/ 176561 h 218378"/>
                    <a:gd name="connsiteX16" fmla="*/ 311305 w 901390"/>
                    <a:gd name="connsiteY16" fmla="*/ 195147 h 218378"/>
                    <a:gd name="connsiteX17" fmla="*/ 232317 w 901390"/>
                    <a:gd name="connsiteY17" fmla="*/ 181208 h 218378"/>
                    <a:gd name="connsiteX18" fmla="*/ 162622 w 901390"/>
                    <a:gd name="connsiteY18" fmla="*/ 153330 h 218378"/>
                    <a:gd name="connsiteX19" fmla="*/ 111512 w 901390"/>
                    <a:gd name="connsiteY19" fmla="*/ 157976 h 218378"/>
                    <a:gd name="connsiteX20" fmla="*/ 88280 w 901390"/>
                    <a:gd name="connsiteY20" fmla="*/ 111512 h 218378"/>
                    <a:gd name="connsiteX21" fmla="*/ 37171 w 901390"/>
                    <a:gd name="connsiteY21" fmla="*/ 111512 h 218378"/>
                    <a:gd name="connsiteX22" fmla="*/ 0 w 901390"/>
                    <a:gd name="connsiteY22" fmla="*/ 83634 h 218378"/>
                    <a:gd name="connsiteX23" fmla="*/ 78988 w 901390"/>
                    <a:gd name="connsiteY23" fmla="*/ 41817 h 218378"/>
                    <a:gd name="connsiteX24" fmla="*/ 120805 w 901390"/>
                    <a:gd name="connsiteY24" fmla="*/ 65049 h 218378"/>
                    <a:gd name="connsiteX25" fmla="*/ 144036 w 901390"/>
                    <a:gd name="connsiteY25" fmla="*/ 88281 h 218378"/>
                    <a:gd name="connsiteX26" fmla="*/ 181207 w 901390"/>
                    <a:gd name="connsiteY26" fmla="*/ 102220 h 218378"/>
                    <a:gd name="connsiteX27" fmla="*/ 204439 w 901390"/>
                    <a:gd name="connsiteY27" fmla="*/ 88281 h 218378"/>
                    <a:gd name="connsiteX28" fmla="*/ 195146 w 901390"/>
                    <a:gd name="connsiteY28" fmla="*/ 60403 h 218378"/>
                    <a:gd name="connsiteX29" fmla="*/ 167268 w 901390"/>
                    <a:gd name="connsiteY29" fmla="*/ 0 h 2183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901390" h="218378">
                      <a:moveTo>
                        <a:pt x="167268" y="0"/>
                      </a:moveTo>
                      <a:lnTo>
                        <a:pt x="213732" y="46464"/>
                      </a:lnTo>
                      <a:lnTo>
                        <a:pt x="278780" y="46464"/>
                      </a:lnTo>
                      <a:lnTo>
                        <a:pt x="339183" y="130098"/>
                      </a:lnTo>
                      <a:lnTo>
                        <a:pt x="413524" y="125452"/>
                      </a:lnTo>
                      <a:lnTo>
                        <a:pt x="520390" y="144037"/>
                      </a:lnTo>
                      <a:lnTo>
                        <a:pt x="687658" y="162622"/>
                      </a:lnTo>
                      <a:lnTo>
                        <a:pt x="896744" y="171915"/>
                      </a:lnTo>
                      <a:lnTo>
                        <a:pt x="901390" y="204439"/>
                      </a:lnTo>
                      <a:lnTo>
                        <a:pt x="813110" y="209086"/>
                      </a:lnTo>
                      <a:lnTo>
                        <a:pt x="757353" y="218378"/>
                      </a:lnTo>
                      <a:lnTo>
                        <a:pt x="687658" y="190500"/>
                      </a:lnTo>
                      <a:lnTo>
                        <a:pt x="590085" y="199793"/>
                      </a:lnTo>
                      <a:lnTo>
                        <a:pt x="543622" y="204439"/>
                      </a:lnTo>
                      <a:lnTo>
                        <a:pt x="464634" y="185854"/>
                      </a:lnTo>
                      <a:lnTo>
                        <a:pt x="357768" y="176561"/>
                      </a:lnTo>
                      <a:lnTo>
                        <a:pt x="311305" y="195147"/>
                      </a:lnTo>
                      <a:lnTo>
                        <a:pt x="232317" y="181208"/>
                      </a:lnTo>
                      <a:lnTo>
                        <a:pt x="162622" y="153330"/>
                      </a:lnTo>
                      <a:lnTo>
                        <a:pt x="111512" y="157976"/>
                      </a:lnTo>
                      <a:lnTo>
                        <a:pt x="88280" y="111512"/>
                      </a:lnTo>
                      <a:lnTo>
                        <a:pt x="37171" y="111512"/>
                      </a:lnTo>
                      <a:lnTo>
                        <a:pt x="0" y="83634"/>
                      </a:lnTo>
                      <a:lnTo>
                        <a:pt x="78988" y="41817"/>
                      </a:lnTo>
                      <a:lnTo>
                        <a:pt x="120805" y="65049"/>
                      </a:lnTo>
                      <a:lnTo>
                        <a:pt x="144036" y="88281"/>
                      </a:lnTo>
                      <a:lnTo>
                        <a:pt x="181207" y="102220"/>
                      </a:lnTo>
                      <a:lnTo>
                        <a:pt x="204439" y="88281"/>
                      </a:lnTo>
                      <a:lnTo>
                        <a:pt x="195146" y="60403"/>
                      </a:lnTo>
                      <a:lnTo>
                        <a:pt x="167268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019084" y="5740596"/>
                  <a:ext cx="222621" cy="116158"/>
                </a:xfrm>
                <a:custGeom>
                  <a:avLst/>
                  <a:gdLst>
                    <a:gd name="connsiteX0" fmla="*/ 181207 w 181207"/>
                    <a:gd name="connsiteY0" fmla="*/ 4646 h 116158"/>
                    <a:gd name="connsiteX1" fmla="*/ 130097 w 181207"/>
                    <a:gd name="connsiteY1" fmla="*/ 0 h 116158"/>
                    <a:gd name="connsiteX2" fmla="*/ 9292 w 181207"/>
                    <a:gd name="connsiteY2" fmla="*/ 18585 h 116158"/>
                    <a:gd name="connsiteX3" fmla="*/ 0 w 181207"/>
                    <a:gd name="connsiteY3" fmla="*/ 46463 h 116158"/>
                    <a:gd name="connsiteX4" fmla="*/ 23231 w 181207"/>
                    <a:gd name="connsiteY4" fmla="*/ 51110 h 116158"/>
                    <a:gd name="connsiteX5" fmla="*/ 37171 w 181207"/>
                    <a:gd name="connsiteY5" fmla="*/ 60402 h 116158"/>
                    <a:gd name="connsiteX6" fmla="*/ 27878 w 181207"/>
                    <a:gd name="connsiteY6" fmla="*/ 83634 h 116158"/>
                    <a:gd name="connsiteX7" fmla="*/ 0 w 181207"/>
                    <a:gd name="connsiteY7" fmla="*/ 102219 h 116158"/>
                    <a:gd name="connsiteX8" fmla="*/ 23231 w 181207"/>
                    <a:gd name="connsiteY8" fmla="*/ 116158 h 116158"/>
                    <a:gd name="connsiteX9" fmla="*/ 65049 w 181207"/>
                    <a:gd name="connsiteY9" fmla="*/ 111512 h 116158"/>
                    <a:gd name="connsiteX10" fmla="*/ 116158 w 181207"/>
                    <a:gd name="connsiteY10" fmla="*/ 83634 h 116158"/>
                    <a:gd name="connsiteX11" fmla="*/ 157975 w 181207"/>
                    <a:gd name="connsiteY11" fmla="*/ 83634 h 116158"/>
                    <a:gd name="connsiteX12" fmla="*/ 181207 w 181207"/>
                    <a:gd name="connsiteY12" fmla="*/ 92927 h 116158"/>
                    <a:gd name="connsiteX13" fmla="*/ 181207 w 181207"/>
                    <a:gd name="connsiteY13" fmla="*/ 4646 h 116158"/>
                    <a:gd name="connsiteX0" fmla="*/ 181207 w 181207"/>
                    <a:gd name="connsiteY0" fmla="*/ 4646 h 116158"/>
                    <a:gd name="connsiteX1" fmla="*/ 130097 w 181207"/>
                    <a:gd name="connsiteY1" fmla="*/ 0 h 116158"/>
                    <a:gd name="connsiteX2" fmla="*/ 9292 w 181207"/>
                    <a:gd name="connsiteY2" fmla="*/ 18585 h 116158"/>
                    <a:gd name="connsiteX3" fmla="*/ 0 w 181207"/>
                    <a:gd name="connsiteY3" fmla="*/ 46463 h 116158"/>
                    <a:gd name="connsiteX4" fmla="*/ 23231 w 181207"/>
                    <a:gd name="connsiteY4" fmla="*/ 51110 h 116158"/>
                    <a:gd name="connsiteX5" fmla="*/ 37171 w 181207"/>
                    <a:gd name="connsiteY5" fmla="*/ 60402 h 116158"/>
                    <a:gd name="connsiteX6" fmla="*/ 27878 w 181207"/>
                    <a:gd name="connsiteY6" fmla="*/ 83634 h 116158"/>
                    <a:gd name="connsiteX7" fmla="*/ 0 w 181207"/>
                    <a:gd name="connsiteY7" fmla="*/ 102219 h 116158"/>
                    <a:gd name="connsiteX8" fmla="*/ 23231 w 181207"/>
                    <a:gd name="connsiteY8" fmla="*/ 116158 h 116158"/>
                    <a:gd name="connsiteX9" fmla="*/ 65049 w 181207"/>
                    <a:gd name="connsiteY9" fmla="*/ 111512 h 116158"/>
                    <a:gd name="connsiteX10" fmla="*/ 116158 w 181207"/>
                    <a:gd name="connsiteY10" fmla="*/ 83634 h 116158"/>
                    <a:gd name="connsiteX11" fmla="*/ 157975 w 181207"/>
                    <a:gd name="connsiteY11" fmla="*/ 83634 h 116158"/>
                    <a:gd name="connsiteX12" fmla="*/ 181207 w 181207"/>
                    <a:gd name="connsiteY12" fmla="*/ 92927 h 116158"/>
                    <a:gd name="connsiteX13" fmla="*/ 176561 w 181207"/>
                    <a:gd name="connsiteY13" fmla="*/ 46463 h 116158"/>
                    <a:gd name="connsiteX14" fmla="*/ 181207 w 181207"/>
                    <a:gd name="connsiteY14" fmla="*/ 4646 h 116158"/>
                    <a:gd name="connsiteX0" fmla="*/ 181207 w 218378"/>
                    <a:gd name="connsiteY0" fmla="*/ 4646 h 116158"/>
                    <a:gd name="connsiteX1" fmla="*/ 130097 w 218378"/>
                    <a:gd name="connsiteY1" fmla="*/ 0 h 116158"/>
                    <a:gd name="connsiteX2" fmla="*/ 9292 w 218378"/>
                    <a:gd name="connsiteY2" fmla="*/ 18585 h 116158"/>
                    <a:gd name="connsiteX3" fmla="*/ 0 w 218378"/>
                    <a:gd name="connsiteY3" fmla="*/ 46463 h 116158"/>
                    <a:gd name="connsiteX4" fmla="*/ 23231 w 218378"/>
                    <a:gd name="connsiteY4" fmla="*/ 51110 h 116158"/>
                    <a:gd name="connsiteX5" fmla="*/ 37171 w 218378"/>
                    <a:gd name="connsiteY5" fmla="*/ 60402 h 116158"/>
                    <a:gd name="connsiteX6" fmla="*/ 27878 w 218378"/>
                    <a:gd name="connsiteY6" fmla="*/ 83634 h 116158"/>
                    <a:gd name="connsiteX7" fmla="*/ 0 w 218378"/>
                    <a:gd name="connsiteY7" fmla="*/ 102219 h 116158"/>
                    <a:gd name="connsiteX8" fmla="*/ 23231 w 218378"/>
                    <a:gd name="connsiteY8" fmla="*/ 116158 h 116158"/>
                    <a:gd name="connsiteX9" fmla="*/ 65049 w 218378"/>
                    <a:gd name="connsiteY9" fmla="*/ 111512 h 116158"/>
                    <a:gd name="connsiteX10" fmla="*/ 116158 w 218378"/>
                    <a:gd name="connsiteY10" fmla="*/ 83634 h 116158"/>
                    <a:gd name="connsiteX11" fmla="*/ 157975 w 218378"/>
                    <a:gd name="connsiteY11" fmla="*/ 83634 h 116158"/>
                    <a:gd name="connsiteX12" fmla="*/ 181207 w 218378"/>
                    <a:gd name="connsiteY12" fmla="*/ 92927 h 116158"/>
                    <a:gd name="connsiteX13" fmla="*/ 218378 w 218378"/>
                    <a:gd name="connsiteY13" fmla="*/ 37170 h 116158"/>
                    <a:gd name="connsiteX14" fmla="*/ 181207 w 218378"/>
                    <a:gd name="connsiteY14" fmla="*/ 4646 h 116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18378" h="116158">
                      <a:moveTo>
                        <a:pt x="181207" y="4646"/>
                      </a:moveTo>
                      <a:lnTo>
                        <a:pt x="130097" y="0"/>
                      </a:lnTo>
                      <a:lnTo>
                        <a:pt x="9292" y="18585"/>
                      </a:lnTo>
                      <a:lnTo>
                        <a:pt x="0" y="46463"/>
                      </a:lnTo>
                      <a:lnTo>
                        <a:pt x="23231" y="51110"/>
                      </a:lnTo>
                      <a:lnTo>
                        <a:pt x="37171" y="60402"/>
                      </a:lnTo>
                      <a:lnTo>
                        <a:pt x="27878" y="83634"/>
                      </a:lnTo>
                      <a:lnTo>
                        <a:pt x="0" y="102219"/>
                      </a:lnTo>
                      <a:lnTo>
                        <a:pt x="23231" y="116158"/>
                      </a:lnTo>
                      <a:lnTo>
                        <a:pt x="65049" y="111512"/>
                      </a:lnTo>
                      <a:lnTo>
                        <a:pt x="116158" y="83634"/>
                      </a:lnTo>
                      <a:lnTo>
                        <a:pt x="157975" y="83634"/>
                      </a:lnTo>
                      <a:lnTo>
                        <a:pt x="181207" y="92927"/>
                      </a:lnTo>
                      <a:lnTo>
                        <a:pt x="218378" y="37170"/>
                      </a:lnTo>
                      <a:lnTo>
                        <a:pt x="181207" y="4646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grpSp>
            <p:nvGrpSpPr>
              <p:cNvPr id="34" name="Dubrovačko_neretvanska_županija"/>
              <p:cNvGrpSpPr/>
              <p:nvPr/>
            </p:nvGrpSpPr>
            <p:grpSpPr>
              <a:xfrm>
                <a:off x="3691424" y="5558517"/>
                <a:ext cx="2176390" cy="1244203"/>
                <a:chOff x="3691427" y="5558517"/>
                <a:chExt cx="2207574" cy="1244203"/>
              </a:xfrm>
              <a:grpFill/>
            </p:grpSpPr>
            <p:sp>
              <p:nvSpPr>
                <p:cNvPr id="36" name="Freeform 35"/>
                <p:cNvSpPr/>
                <p:nvPr/>
              </p:nvSpPr>
              <p:spPr>
                <a:xfrm>
                  <a:off x="4530301" y="5558517"/>
                  <a:ext cx="440531" cy="422672"/>
                </a:xfrm>
                <a:custGeom>
                  <a:avLst/>
                  <a:gdLst>
                    <a:gd name="connsiteX0" fmla="*/ 119062 w 440531"/>
                    <a:gd name="connsiteY0" fmla="*/ 0 h 422672"/>
                    <a:gd name="connsiteX1" fmla="*/ 250031 w 440531"/>
                    <a:gd name="connsiteY1" fmla="*/ 107156 h 422672"/>
                    <a:gd name="connsiteX2" fmla="*/ 369093 w 440531"/>
                    <a:gd name="connsiteY2" fmla="*/ 160735 h 422672"/>
                    <a:gd name="connsiteX3" fmla="*/ 392906 w 440531"/>
                    <a:gd name="connsiteY3" fmla="*/ 232172 h 422672"/>
                    <a:gd name="connsiteX4" fmla="*/ 440531 w 440531"/>
                    <a:gd name="connsiteY4" fmla="*/ 339328 h 422672"/>
                    <a:gd name="connsiteX5" fmla="*/ 357187 w 440531"/>
                    <a:gd name="connsiteY5" fmla="*/ 404813 h 422672"/>
                    <a:gd name="connsiteX6" fmla="*/ 279797 w 440531"/>
                    <a:gd name="connsiteY6" fmla="*/ 422672 h 422672"/>
                    <a:gd name="connsiteX7" fmla="*/ 238125 w 440531"/>
                    <a:gd name="connsiteY7" fmla="*/ 416719 h 422672"/>
                    <a:gd name="connsiteX8" fmla="*/ 148828 w 440531"/>
                    <a:gd name="connsiteY8" fmla="*/ 309563 h 422672"/>
                    <a:gd name="connsiteX9" fmla="*/ 190500 w 440531"/>
                    <a:gd name="connsiteY9" fmla="*/ 261938 h 422672"/>
                    <a:gd name="connsiteX10" fmla="*/ 166687 w 440531"/>
                    <a:gd name="connsiteY10" fmla="*/ 250031 h 422672"/>
                    <a:gd name="connsiteX11" fmla="*/ 119062 w 440531"/>
                    <a:gd name="connsiteY11" fmla="*/ 273844 h 422672"/>
                    <a:gd name="connsiteX12" fmla="*/ 101203 w 440531"/>
                    <a:gd name="connsiteY12" fmla="*/ 208360 h 422672"/>
                    <a:gd name="connsiteX13" fmla="*/ 65484 w 440531"/>
                    <a:gd name="connsiteY13" fmla="*/ 232172 h 422672"/>
                    <a:gd name="connsiteX14" fmla="*/ 0 w 440531"/>
                    <a:gd name="connsiteY14" fmla="*/ 142875 h 422672"/>
                    <a:gd name="connsiteX15" fmla="*/ 47625 w 440531"/>
                    <a:gd name="connsiteY15" fmla="*/ 95250 h 422672"/>
                    <a:gd name="connsiteX16" fmla="*/ 5953 w 440531"/>
                    <a:gd name="connsiteY16" fmla="*/ 71438 h 422672"/>
                    <a:gd name="connsiteX17" fmla="*/ 119062 w 440531"/>
                    <a:gd name="connsiteY17" fmla="*/ 0 h 422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440531" h="422672">
                      <a:moveTo>
                        <a:pt x="119062" y="0"/>
                      </a:moveTo>
                      <a:lnTo>
                        <a:pt x="250031" y="107156"/>
                      </a:lnTo>
                      <a:lnTo>
                        <a:pt x="369093" y="160735"/>
                      </a:lnTo>
                      <a:lnTo>
                        <a:pt x="392906" y="232172"/>
                      </a:lnTo>
                      <a:lnTo>
                        <a:pt x="440531" y="339328"/>
                      </a:lnTo>
                      <a:lnTo>
                        <a:pt x="357187" y="404813"/>
                      </a:lnTo>
                      <a:lnTo>
                        <a:pt x="279797" y="422672"/>
                      </a:lnTo>
                      <a:lnTo>
                        <a:pt x="238125" y="416719"/>
                      </a:lnTo>
                      <a:lnTo>
                        <a:pt x="148828" y="309563"/>
                      </a:lnTo>
                      <a:lnTo>
                        <a:pt x="190500" y="261938"/>
                      </a:lnTo>
                      <a:lnTo>
                        <a:pt x="166687" y="250031"/>
                      </a:lnTo>
                      <a:lnTo>
                        <a:pt x="119062" y="273844"/>
                      </a:lnTo>
                      <a:lnTo>
                        <a:pt x="101203" y="208360"/>
                      </a:lnTo>
                      <a:lnTo>
                        <a:pt x="65484" y="232172"/>
                      </a:lnTo>
                      <a:lnTo>
                        <a:pt x="0" y="142875"/>
                      </a:lnTo>
                      <a:lnTo>
                        <a:pt x="47625" y="95250"/>
                      </a:lnTo>
                      <a:lnTo>
                        <a:pt x="5953" y="71438"/>
                      </a:lnTo>
                      <a:lnTo>
                        <a:pt x="119062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>
                  <a:off x="3691427" y="5879986"/>
                  <a:ext cx="612914" cy="154781"/>
                </a:xfrm>
                <a:custGeom>
                  <a:avLst/>
                  <a:gdLst>
                    <a:gd name="connsiteX0" fmla="*/ 607219 w 607219"/>
                    <a:gd name="connsiteY0" fmla="*/ 142875 h 154781"/>
                    <a:gd name="connsiteX1" fmla="*/ 398860 w 607219"/>
                    <a:gd name="connsiteY1" fmla="*/ 107156 h 154781"/>
                    <a:gd name="connsiteX2" fmla="*/ 273844 w 607219"/>
                    <a:gd name="connsiteY2" fmla="*/ 154781 h 154781"/>
                    <a:gd name="connsiteX3" fmla="*/ 232172 w 607219"/>
                    <a:gd name="connsiteY3" fmla="*/ 142875 h 154781"/>
                    <a:gd name="connsiteX4" fmla="*/ 113110 w 607219"/>
                    <a:gd name="connsiteY4" fmla="*/ 142875 h 154781"/>
                    <a:gd name="connsiteX5" fmla="*/ 23813 w 607219"/>
                    <a:gd name="connsiteY5" fmla="*/ 113109 h 154781"/>
                    <a:gd name="connsiteX6" fmla="*/ 0 w 607219"/>
                    <a:gd name="connsiteY6" fmla="*/ 101203 h 154781"/>
                    <a:gd name="connsiteX7" fmla="*/ 77391 w 607219"/>
                    <a:gd name="connsiteY7" fmla="*/ 59531 h 154781"/>
                    <a:gd name="connsiteX8" fmla="*/ 0 w 607219"/>
                    <a:gd name="connsiteY8" fmla="*/ 23812 h 154781"/>
                    <a:gd name="connsiteX9" fmla="*/ 83344 w 607219"/>
                    <a:gd name="connsiteY9" fmla="*/ 0 h 154781"/>
                    <a:gd name="connsiteX10" fmla="*/ 166688 w 607219"/>
                    <a:gd name="connsiteY10" fmla="*/ 53578 h 154781"/>
                    <a:gd name="connsiteX11" fmla="*/ 261938 w 607219"/>
                    <a:gd name="connsiteY11" fmla="*/ 77391 h 154781"/>
                    <a:gd name="connsiteX12" fmla="*/ 351235 w 607219"/>
                    <a:gd name="connsiteY12" fmla="*/ 29766 h 154781"/>
                    <a:gd name="connsiteX13" fmla="*/ 494110 w 607219"/>
                    <a:gd name="connsiteY13" fmla="*/ 53578 h 154781"/>
                    <a:gd name="connsiteX14" fmla="*/ 589360 w 607219"/>
                    <a:gd name="connsiteY14" fmla="*/ 59531 h 154781"/>
                    <a:gd name="connsiteX15" fmla="*/ 607219 w 607219"/>
                    <a:gd name="connsiteY15" fmla="*/ 142875 h 1547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07219" h="154781">
                      <a:moveTo>
                        <a:pt x="607219" y="142875"/>
                      </a:moveTo>
                      <a:lnTo>
                        <a:pt x="398860" y="107156"/>
                      </a:lnTo>
                      <a:lnTo>
                        <a:pt x="273844" y="154781"/>
                      </a:lnTo>
                      <a:lnTo>
                        <a:pt x="232172" y="142875"/>
                      </a:lnTo>
                      <a:lnTo>
                        <a:pt x="113110" y="142875"/>
                      </a:lnTo>
                      <a:lnTo>
                        <a:pt x="23813" y="113109"/>
                      </a:lnTo>
                      <a:lnTo>
                        <a:pt x="0" y="101203"/>
                      </a:lnTo>
                      <a:lnTo>
                        <a:pt x="77391" y="59531"/>
                      </a:lnTo>
                      <a:lnTo>
                        <a:pt x="0" y="23812"/>
                      </a:lnTo>
                      <a:lnTo>
                        <a:pt x="83344" y="0"/>
                      </a:lnTo>
                      <a:lnTo>
                        <a:pt x="166688" y="53578"/>
                      </a:lnTo>
                      <a:lnTo>
                        <a:pt x="261938" y="77391"/>
                      </a:lnTo>
                      <a:lnTo>
                        <a:pt x="351235" y="29766"/>
                      </a:lnTo>
                      <a:lnTo>
                        <a:pt x="494110" y="53578"/>
                      </a:lnTo>
                      <a:lnTo>
                        <a:pt x="589360" y="59531"/>
                      </a:lnTo>
                      <a:lnTo>
                        <a:pt x="607219" y="142875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3869763" y="6249080"/>
                  <a:ext cx="166687" cy="77390"/>
                </a:xfrm>
                <a:custGeom>
                  <a:avLst/>
                  <a:gdLst>
                    <a:gd name="connsiteX0" fmla="*/ 166687 w 166687"/>
                    <a:gd name="connsiteY0" fmla="*/ 5953 h 77390"/>
                    <a:gd name="connsiteX1" fmla="*/ 0 w 166687"/>
                    <a:gd name="connsiteY1" fmla="*/ 0 h 77390"/>
                    <a:gd name="connsiteX2" fmla="*/ 47625 w 166687"/>
                    <a:gd name="connsiteY2" fmla="*/ 59531 h 77390"/>
                    <a:gd name="connsiteX3" fmla="*/ 107156 w 166687"/>
                    <a:gd name="connsiteY3" fmla="*/ 71437 h 77390"/>
                    <a:gd name="connsiteX4" fmla="*/ 160734 w 166687"/>
                    <a:gd name="connsiteY4" fmla="*/ 77390 h 77390"/>
                    <a:gd name="connsiteX5" fmla="*/ 166687 w 166687"/>
                    <a:gd name="connsiteY5" fmla="*/ 5953 h 77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6687" h="77390">
                      <a:moveTo>
                        <a:pt x="166687" y="5953"/>
                      </a:moveTo>
                      <a:lnTo>
                        <a:pt x="0" y="0"/>
                      </a:lnTo>
                      <a:lnTo>
                        <a:pt x="47625" y="59531"/>
                      </a:lnTo>
                      <a:lnTo>
                        <a:pt x="107156" y="71437"/>
                      </a:lnTo>
                      <a:lnTo>
                        <a:pt x="160734" y="77390"/>
                      </a:lnTo>
                      <a:lnTo>
                        <a:pt x="166687" y="5953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4119794" y="5796642"/>
                  <a:ext cx="1779207" cy="1006078"/>
                </a:xfrm>
                <a:custGeom>
                  <a:avLst/>
                  <a:gdLst>
                    <a:gd name="connsiteX0" fmla="*/ 11906 w 1762125"/>
                    <a:gd name="connsiteY0" fmla="*/ 0 h 1006078"/>
                    <a:gd name="connsiteX1" fmla="*/ 0 w 1762125"/>
                    <a:gd name="connsiteY1" fmla="*/ 53578 h 1006078"/>
                    <a:gd name="connsiteX2" fmla="*/ 190500 w 1762125"/>
                    <a:gd name="connsiteY2" fmla="*/ 130969 h 1006078"/>
                    <a:gd name="connsiteX3" fmla="*/ 244078 w 1762125"/>
                    <a:gd name="connsiteY3" fmla="*/ 107156 h 1006078"/>
                    <a:gd name="connsiteX4" fmla="*/ 458391 w 1762125"/>
                    <a:gd name="connsiteY4" fmla="*/ 232172 h 1006078"/>
                    <a:gd name="connsiteX5" fmla="*/ 494110 w 1762125"/>
                    <a:gd name="connsiteY5" fmla="*/ 220266 h 1006078"/>
                    <a:gd name="connsiteX6" fmla="*/ 541735 w 1762125"/>
                    <a:gd name="connsiteY6" fmla="*/ 255985 h 1006078"/>
                    <a:gd name="connsiteX7" fmla="*/ 529828 w 1762125"/>
                    <a:gd name="connsiteY7" fmla="*/ 291703 h 1006078"/>
                    <a:gd name="connsiteX8" fmla="*/ 863203 w 1762125"/>
                    <a:gd name="connsiteY8" fmla="*/ 410766 h 1006078"/>
                    <a:gd name="connsiteX9" fmla="*/ 851297 w 1762125"/>
                    <a:gd name="connsiteY9" fmla="*/ 369094 h 1006078"/>
                    <a:gd name="connsiteX10" fmla="*/ 910828 w 1762125"/>
                    <a:gd name="connsiteY10" fmla="*/ 404813 h 1006078"/>
                    <a:gd name="connsiteX11" fmla="*/ 970360 w 1762125"/>
                    <a:gd name="connsiteY11" fmla="*/ 392906 h 1006078"/>
                    <a:gd name="connsiteX12" fmla="*/ 1047750 w 1762125"/>
                    <a:gd name="connsiteY12" fmla="*/ 440531 h 1006078"/>
                    <a:gd name="connsiteX13" fmla="*/ 1101328 w 1762125"/>
                    <a:gd name="connsiteY13" fmla="*/ 500063 h 1006078"/>
                    <a:gd name="connsiteX14" fmla="*/ 1184672 w 1762125"/>
                    <a:gd name="connsiteY14" fmla="*/ 565547 h 1006078"/>
                    <a:gd name="connsiteX15" fmla="*/ 1184672 w 1762125"/>
                    <a:gd name="connsiteY15" fmla="*/ 565547 h 1006078"/>
                    <a:gd name="connsiteX16" fmla="*/ 1291828 w 1762125"/>
                    <a:gd name="connsiteY16" fmla="*/ 648891 h 1006078"/>
                    <a:gd name="connsiteX17" fmla="*/ 1387078 w 1762125"/>
                    <a:gd name="connsiteY17" fmla="*/ 690563 h 1006078"/>
                    <a:gd name="connsiteX18" fmla="*/ 1440656 w 1762125"/>
                    <a:gd name="connsiteY18" fmla="*/ 762000 h 1006078"/>
                    <a:gd name="connsiteX19" fmla="*/ 1541860 w 1762125"/>
                    <a:gd name="connsiteY19" fmla="*/ 863203 h 1006078"/>
                    <a:gd name="connsiteX20" fmla="*/ 1649016 w 1762125"/>
                    <a:gd name="connsiteY20" fmla="*/ 952500 h 1006078"/>
                    <a:gd name="connsiteX21" fmla="*/ 1684735 w 1762125"/>
                    <a:gd name="connsiteY21" fmla="*/ 994172 h 1006078"/>
                    <a:gd name="connsiteX22" fmla="*/ 1762125 w 1762125"/>
                    <a:gd name="connsiteY22" fmla="*/ 1006078 h 1006078"/>
                    <a:gd name="connsiteX23" fmla="*/ 1696641 w 1762125"/>
                    <a:gd name="connsiteY23" fmla="*/ 922735 h 1006078"/>
                    <a:gd name="connsiteX24" fmla="*/ 1696641 w 1762125"/>
                    <a:gd name="connsiteY24" fmla="*/ 809625 h 1006078"/>
                    <a:gd name="connsiteX25" fmla="*/ 1613297 w 1762125"/>
                    <a:gd name="connsiteY25" fmla="*/ 696516 h 1006078"/>
                    <a:gd name="connsiteX26" fmla="*/ 1476375 w 1762125"/>
                    <a:gd name="connsiteY26" fmla="*/ 720328 h 1006078"/>
                    <a:gd name="connsiteX27" fmla="*/ 1387078 w 1762125"/>
                    <a:gd name="connsiteY27" fmla="*/ 642938 h 1006078"/>
                    <a:gd name="connsiteX28" fmla="*/ 1315641 w 1762125"/>
                    <a:gd name="connsiteY28" fmla="*/ 583406 h 1006078"/>
                    <a:gd name="connsiteX29" fmla="*/ 1220391 w 1762125"/>
                    <a:gd name="connsiteY29" fmla="*/ 488156 h 1006078"/>
                    <a:gd name="connsiteX30" fmla="*/ 1148953 w 1762125"/>
                    <a:gd name="connsiteY30" fmla="*/ 440531 h 1006078"/>
                    <a:gd name="connsiteX31" fmla="*/ 1077516 w 1762125"/>
                    <a:gd name="connsiteY31" fmla="*/ 392906 h 1006078"/>
                    <a:gd name="connsiteX32" fmla="*/ 1047750 w 1762125"/>
                    <a:gd name="connsiteY32" fmla="*/ 392906 h 1006078"/>
                    <a:gd name="connsiteX33" fmla="*/ 1029891 w 1762125"/>
                    <a:gd name="connsiteY33" fmla="*/ 327422 h 1006078"/>
                    <a:gd name="connsiteX34" fmla="*/ 988219 w 1762125"/>
                    <a:gd name="connsiteY34" fmla="*/ 267891 h 1006078"/>
                    <a:gd name="connsiteX35" fmla="*/ 988219 w 1762125"/>
                    <a:gd name="connsiteY35" fmla="*/ 214313 h 1006078"/>
                    <a:gd name="connsiteX36" fmla="*/ 946547 w 1762125"/>
                    <a:gd name="connsiteY36" fmla="*/ 202406 h 1006078"/>
                    <a:gd name="connsiteX37" fmla="*/ 898922 w 1762125"/>
                    <a:gd name="connsiteY37" fmla="*/ 232172 h 1006078"/>
                    <a:gd name="connsiteX38" fmla="*/ 827485 w 1762125"/>
                    <a:gd name="connsiteY38" fmla="*/ 202406 h 1006078"/>
                    <a:gd name="connsiteX39" fmla="*/ 767953 w 1762125"/>
                    <a:gd name="connsiteY39" fmla="*/ 232172 h 1006078"/>
                    <a:gd name="connsiteX40" fmla="*/ 797719 w 1762125"/>
                    <a:gd name="connsiteY40" fmla="*/ 285750 h 1006078"/>
                    <a:gd name="connsiteX41" fmla="*/ 821531 w 1762125"/>
                    <a:gd name="connsiteY41" fmla="*/ 297656 h 1006078"/>
                    <a:gd name="connsiteX42" fmla="*/ 803672 w 1762125"/>
                    <a:gd name="connsiteY42" fmla="*/ 315516 h 1006078"/>
                    <a:gd name="connsiteX43" fmla="*/ 732235 w 1762125"/>
                    <a:gd name="connsiteY43" fmla="*/ 273844 h 1006078"/>
                    <a:gd name="connsiteX44" fmla="*/ 619125 w 1762125"/>
                    <a:gd name="connsiteY44" fmla="*/ 220266 h 1006078"/>
                    <a:gd name="connsiteX45" fmla="*/ 559594 w 1762125"/>
                    <a:gd name="connsiteY45" fmla="*/ 214313 h 1006078"/>
                    <a:gd name="connsiteX46" fmla="*/ 500063 w 1762125"/>
                    <a:gd name="connsiteY46" fmla="*/ 172641 h 1006078"/>
                    <a:gd name="connsiteX47" fmla="*/ 392906 w 1762125"/>
                    <a:gd name="connsiteY47" fmla="*/ 101203 h 1006078"/>
                    <a:gd name="connsiteX48" fmla="*/ 291703 w 1762125"/>
                    <a:gd name="connsiteY48" fmla="*/ 65485 h 1006078"/>
                    <a:gd name="connsiteX49" fmla="*/ 166688 w 1762125"/>
                    <a:gd name="connsiteY49" fmla="*/ 47625 h 1006078"/>
                    <a:gd name="connsiteX50" fmla="*/ 65485 w 1762125"/>
                    <a:gd name="connsiteY50" fmla="*/ 47625 h 1006078"/>
                    <a:gd name="connsiteX51" fmla="*/ 11906 w 1762125"/>
                    <a:gd name="connsiteY51" fmla="*/ 0 h 1006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1762125" h="1006078">
                      <a:moveTo>
                        <a:pt x="11906" y="0"/>
                      </a:moveTo>
                      <a:lnTo>
                        <a:pt x="0" y="53578"/>
                      </a:lnTo>
                      <a:lnTo>
                        <a:pt x="190500" y="130969"/>
                      </a:lnTo>
                      <a:lnTo>
                        <a:pt x="244078" y="107156"/>
                      </a:lnTo>
                      <a:lnTo>
                        <a:pt x="458391" y="232172"/>
                      </a:lnTo>
                      <a:lnTo>
                        <a:pt x="494110" y="220266"/>
                      </a:lnTo>
                      <a:lnTo>
                        <a:pt x="541735" y="255985"/>
                      </a:lnTo>
                      <a:lnTo>
                        <a:pt x="529828" y="291703"/>
                      </a:lnTo>
                      <a:lnTo>
                        <a:pt x="863203" y="410766"/>
                      </a:lnTo>
                      <a:lnTo>
                        <a:pt x="851297" y="369094"/>
                      </a:lnTo>
                      <a:lnTo>
                        <a:pt x="910828" y="404813"/>
                      </a:lnTo>
                      <a:lnTo>
                        <a:pt x="970360" y="392906"/>
                      </a:lnTo>
                      <a:lnTo>
                        <a:pt x="1047750" y="440531"/>
                      </a:lnTo>
                      <a:lnTo>
                        <a:pt x="1101328" y="500063"/>
                      </a:lnTo>
                      <a:lnTo>
                        <a:pt x="1184672" y="565547"/>
                      </a:lnTo>
                      <a:lnTo>
                        <a:pt x="1184672" y="565547"/>
                      </a:lnTo>
                      <a:lnTo>
                        <a:pt x="1291828" y="648891"/>
                      </a:lnTo>
                      <a:lnTo>
                        <a:pt x="1387078" y="690563"/>
                      </a:lnTo>
                      <a:lnTo>
                        <a:pt x="1440656" y="762000"/>
                      </a:lnTo>
                      <a:lnTo>
                        <a:pt x="1541860" y="863203"/>
                      </a:lnTo>
                      <a:lnTo>
                        <a:pt x="1649016" y="952500"/>
                      </a:lnTo>
                      <a:lnTo>
                        <a:pt x="1684735" y="994172"/>
                      </a:lnTo>
                      <a:lnTo>
                        <a:pt x="1762125" y="1006078"/>
                      </a:lnTo>
                      <a:lnTo>
                        <a:pt x="1696641" y="922735"/>
                      </a:lnTo>
                      <a:lnTo>
                        <a:pt x="1696641" y="809625"/>
                      </a:lnTo>
                      <a:lnTo>
                        <a:pt x="1613297" y="696516"/>
                      </a:lnTo>
                      <a:lnTo>
                        <a:pt x="1476375" y="720328"/>
                      </a:lnTo>
                      <a:lnTo>
                        <a:pt x="1387078" y="642938"/>
                      </a:lnTo>
                      <a:lnTo>
                        <a:pt x="1315641" y="583406"/>
                      </a:lnTo>
                      <a:lnTo>
                        <a:pt x="1220391" y="488156"/>
                      </a:lnTo>
                      <a:lnTo>
                        <a:pt x="1148953" y="440531"/>
                      </a:lnTo>
                      <a:lnTo>
                        <a:pt x="1077516" y="392906"/>
                      </a:lnTo>
                      <a:lnTo>
                        <a:pt x="1047750" y="392906"/>
                      </a:lnTo>
                      <a:lnTo>
                        <a:pt x="1029891" y="327422"/>
                      </a:lnTo>
                      <a:lnTo>
                        <a:pt x="988219" y="267891"/>
                      </a:lnTo>
                      <a:lnTo>
                        <a:pt x="988219" y="214313"/>
                      </a:lnTo>
                      <a:lnTo>
                        <a:pt x="946547" y="202406"/>
                      </a:lnTo>
                      <a:lnTo>
                        <a:pt x="898922" y="232172"/>
                      </a:lnTo>
                      <a:lnTo>
                        <a:pt x="827485" y="202406"/>
                      </a:lnTo>
                      <a:lnTo>
                        <a:pt x="767953" y="232172"/>
                      </a:lnTo>
                      <a:lnTo>
                        <a:pt x="797719" y="285750"/>
                      </a:lnTo>
                      <a:lnTo>
                        <a:pt x="821531" y="297656"/>
                      </a:lnTo>
                      <a:lnTo>
                        <a:pt x="803672" y="315516"/>
                      </a:lnTo>
                      <a:lnTo>
                        <a:pt x="732235" y="273844"/>
                      </a:lnTo>
                      <a:lnTo>
                        <a:pt x="619125" y="220266"/>
                      </a:lnTo>
                      <a:lnTo>
                        <a:pt x="559594" y="214313"/>
                      </a:lnTo>
                      <a:lnTo>
                        <a:pt x="500063" y="172641"/>
                      </a:lnTo>
                      <a:lnTo>
                        <a:pt x="392906" y="101203"/>
                      </a:lnTo>
                      <a:lnTo>
                        <a:pt x="291703" y="65485"/>
                      </a:lnTo>
                      <a:lnTo>
                        <a:pt x="166688" y="47625"/>
                      </a:lnTo>
                      <a:lnTo>
                        <a:pt x="65485" y="47625"/>
                      </a:lnTo>
                      <a:lnTo>
                        <a:pt x="1190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4500535" y="6195502"/>
                  <a:ext cx="488156" cy="184546"/>
                </a:xfrm>
                <a:custGeom>
                  <a:avLst/>
                  <a:gdLst>
                    <a:gd name="connsiteX0" fmla="*/ 35719 w 488156"/>
                    <a:gd name="connsiteY0" fmla="*/ 0 h 184546"/>
                    <a:gd name="connsiteX1" fmla="*/ 0 w 488156"/>
                    <a:gd name="connsiteY1" fmla="*/ 47625 h 184546"/>
                    <a:gd name="connsiteX2" fmla="*/ 482203 w 488156"/>
                    <a:gd name="connsiteY2" fmla="*/ 184546 h 184546"/>
                    <a:gd name="connsiteX3" fmla="*/ 488156 w 488156"/>
                    <a:gd name="connsiteY3" fmla="*/ 148828 h 184546"/>
                    <a:gd name="connsiteX4" fmla="*/ 35719 w 488156"/>
                    <a:gd name="connsiteY4" fmla="*/ 0 h 1845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8156" h="184546">
                      <a:moveTo>
                        <a:pt x="35719" y="0"/>
                      </a:moveTo>
                      <a:lnTo>
                        <a:pt x="0" y="47625"/>
                      </a:lnTo>
                      <a:lnTo>
                        <a:pt x="482203" y="184546"/>
                      </a:lnTo>
                      <a:lnTo>
                        <a:pt x="488156" y="148828"/>
                      </a:lnTo>
                      <a:lnTo>
                        <a:pt x="3571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sp>
            <p:nvSpPr>
              <p:cNvPr id="35" name="Grad_Zagreb"/>
              <p:cNvSpPr/>
              <p:nvPr/>
            </p:nvSpPr>
            <p:spPr>
              <a:xfrm>
                <a:off x="2723239" y="957675"/>
                <a:ext cx="521471" cy="576757"/>
              </a:xfrm>
              <a:custGeom>
                <a:avLst/>
                <a:gdLst>
                  <a:gd name="connsiteX0" fmla="*/ 422672 w 523875"/>
                  <a:gd name="connsiteY0" fmla="*/ 0 h 577453"/>
                  <a:gd name="connsiteX1" fmla="*/ 220266 w 523875"/>
                  <a:gd name="connsiteY1" fmla="*/ 89297 h 577453"/>
                  <a:gd name="connsiteX2" fmla="*/ 178594 w 523875"/>
                  <a:gd name="connsiteY2" fmla="*/ 130969 h 577453"/>
                  <a:gd name="connsiteX3" fmla="*/ 71438 w 523875"/>
                  <a:gd name="connsiteY3" fmla="*/ 220265 h 577453"/>
                  <a:gd name="connsiteX4" fmla="*/ 47625 w 523875"/>
                  <a:gd name="connsiteY4" fmla="*/ 244078 h 577453"/>
                  <a:gd name="connsiteX5" fmla="*/ 83344 w 523875"/>
                  <a:gd name="connsiteY5" fmla="*/ 315515 h 577453"/>
                  <a:gd name="connsiteX6" fmla="*/ 125016 w 523875"/>
                  <a:gd name="connsiteY6" fmla="*/ 351234 h 577453"/>
                  <a:gd name="connsiteX7" fmla="*/ 89297 w 523875"/>
                  <a:gd name="connsiteY7" fmla="*/ 404812 h 577453"/>
                  <a:gd name="connsiteX8" fmla="*/ 35719 w 523875"/>
                  <a:gd name="connsiteY8" fmla="*/ 416719 h 577453"/>
                  <a:gd name="connsiteX9" fmla="*/ 5954 w 523875"/>
                  <a:gd name="connsiteY9" fmla="*/ 434578 h 577453"/>
                  <a:gd name="connsiteX10" fmla="*/ 0 w 523875"/>
                  <a:gd name="connsiteY10" fmla="*/ 482203 h 577453"/>
                  <a:gd name="connsiteX11" fmla="*/ 119063 w 523875"/>
                  <a:gd name="connsiteY11" fmla="*/ 523875 h 577453"/>
                  <a:gd name="connsiteX12" fmla="*/ 136922 w 523875"/>
                  <a:gd name="connsiteY12" fmla="*/ 577453 h 577453"/>
                  <a:gd name="connsiteX13" fmla="*/ 202407 w 523875"/>
                  <a:gd name="connsiteY13" fmla="*/ 559594 h 577453"/>
                  <a:gd name="connsiteX14" fmla="*/ 250032 w 523875"/>
                  <a:gd name="connsiteY14" fmla="*/ 410765 h 577453"/>
                  <a:gd name="connsiteX15" fmla="*/ 297657 w 523875"/>
                  <a:gd name="connsiteY15" fmla="*/ 351234 h 577453"/>
                  <a:gd name="connsiteX16" fmla="*/ 428625 w 523875"/>
                  <a:gd name="connsiteY16" fmla="*/ 255984 h 577453"/>
                  <a:gd name="connsiteX17" fmla="*/ 494110 w 523875"/>
                  <a:gd name="connsiteY17" fmla="*/ 315515 h 577453"/>
                  <a:gd name="connsiteX18" fmla="*/ 500063 w 523875"/>
                  <a:gd name="connsiteY18" fmla="*/ 232172 h 577453"/>
                  <a:gd name="connsiteX19" fmla="*/ 523875 w 523875"/>
                  <a:gd name="connsiteY19" fmla="*/ 196453 h 577453"/>
                  <a:gd name="connsiteX20" fmla="*/ 440532 w 523875"/>
                  <a:gd name="connsiteY20" fmla="*/ 125015 h 577453"/>
                  <a:gd name="connsiteX21" fmla="*/ 422672 w 523875"/>
                  <a:gd name="connsiteY21" fmla="*/ 0 h 577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23875" h="577453">
                    <a:moveTo>
                      <a:pt x="422672" y="0"/>
                    </a:moveTo>
                    <a:lnTo>
                      <a:pt x="220266" y="89297"/>
                    </a:lnTo>
                    <a:lnTo>
                      <a:pt x="178594" y="130969"/>
                    </a:lnTo>
                    <a:lnTo>
                      <a:pt x="71438" y="220265"/>
                    </a:lnTo>
                    <a:lnTo>
                      <a:pt x="47625" y="244078"/>
                    </a:lnTo>
                    <a:lnTo>
                      <a:pt x="83344" y="315515"/>
                    </a:lnTo>
                    <a:lnTo>
                      <a:pt x="125016" y="351234"/>
                    </a:lnTo>
                    <a:lnTo>
                      <a:pt x="89297" y="404812"/>
                    </a:lnTo>
                    <a:lnTo>
                      <a:pt x="35719" y="416719"/>
                    </a:lnTo>
                    <a:lnTo>
                      <a:pt x="5954" y="434578"/>
                    </a:lnTo>
                    <a:lnTo>
                      <a:pt x="0" y="482203"/>
                    </a:lnTo>
                    <a:lnTo>
                      <a:pt x="119063" y="523875"/>
                    </a:lnTo>
                    <a:lnTo>
                      <a:pt x="136922" y="577453"/>
                    </a:lnTo>
                    <a:lnTo>
                      <a:pt x="202407" y="559594"/>
                    </a:lnTo>
                    <a:lnTo>
                      <a:pt x="250032" y="410765"/>
                    </a:lnTo>
                    <a:lnTo>
                      <a:pt x="297657" y="351234"/>
                    </a:lnTo>
                    <a:lnTo>
                      <a:pt x="428625" y="255984"/>
                    </a:lnTo>
                    <a:lnTo>
                      <a:pt x="494110" y="315515"/>
                    </a:lnTo>
                    <a:lnTo>
                      <a:pt x="500063" y="232172"/>
                    </a:lnTo>
                    <a:lnTo>
                      <a:pt x="523875" y="196453"/>
                    </a:lnTo>
                    <a:lnTo>
                      <a:pt x="440532" y="125015"/>
                    </a:lnTo>
                    <a:lnTo>
                      <a:pt x="422672" y="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2428860" y="2285992"/>
              <a:ext cx="1928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 smtClean="0">
                  <a:solidFill>
                    <a:schemeClr val="accent1">
                      <a:lumMod val="50000"/>
                    </a:schemeClr>
                  </a:solidFill>
                </a:rPr>
                <a:t>Masterplan-ovi FR</a:t>
              </a:r>
              <a:endParaRPr lang="hr-HR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428860" y="4143380"/>
              <a:ext cx="22860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 smtClean="0">
                  <a:solidFill>
                    <a:schemeClr val="accent1">
                      <a:lumMod val="50000"/>
                    </a:schemeClr>
                  </a:solidFill>
                </a:rPr>
                <a:t>Nacionalni </a:t>
              </a:r>
            </a:p>
            <a:p>
              <a:r>
                <a:rPr lang="hr-HR" b="1" dirty="0" smtClean="0">
                  <a:solidFill>
                    <a:schemeClr val="accent1">
                      <a:lumMod val="50000"/>
                    </a:schemeClr>
                  </a:solidFill>
                </a:rPr>
                <a:t>prometni </a:t>
              </a:r>
            </a:p>
            <a:p>
              <a:r>
                <a:rPr lang="hr-HR" b="1" dirty="0" smtClean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  <a:endParaRPr lang="hr-HR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571736" y="5429264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b="1" dirty="0" smtClean="0"/>
                <a:t>2015. / 2016. godina</a:t>
              </a:r>
              <a:endParaRPr lang="hr-HR" b="1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428860" y="2285992"/>
              <a:ext cx="1928826" cy="3929090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71406" y="72000"/>
            <a:ext cx="8997270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3" name="Rounded Rectangle 82"/>
          <p:cNvSpPr/>
          <p:nvPr/>
        </p:nvSpPr>
        <p:spPr>
          <a:xfrm>
            <a:off x="4643438" y="2714620"/>
            <a:ext cx="1428760" cy="25003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4" name="TextBox 83"/>
          <p:cNvSpPr txBox="1"/>
          <p:nvPr/>
        </p:nvSpPr>
        <p:spPr>
          <a:xfrm>
            <a:off x="4643438" y="2786058"/>
            <a:ext cx="1571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REVIZIJA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vi-VN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Strategij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</a:t>
            </a:r>
          </a:p>
          <a:p>
            <a:r>
              <a:rPr lang="vi-VN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prometnog razvoja Republike Hrvatske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hr-HR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(potvrđivanje mjera)</a:t>
            </a:r>
            <a:endParaRPr lang="hr-HR" b="1" i="1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857752" y="542926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2016. godina</a:t>
            </a:r>
            <a:endParaRPr lang="hr-HR" b="1" dirty="0"/>
          </a:p>
        </p:txBody>
      </p:sp>
      <p:sp>
        <p:nvSpPr>
          <p:cNvPr id="86" name="Rectangle 85"/>
          <p:cNvSpPr/>
          <p:nvPr/>
        </p:nvSpPr>
        <p:spPr>
          <a:xfrm>
            <a:off x="4572000" y="2285992"/>
            <a:ext cx="1571636" cy="392909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7" name="Right Arrow 86"/>
          <p:cNvSpPr/>
          <p:nvPr/>
        </p:nvSpPr>
        <p:spPr>
          <a:xfrm>
            <a:off x="3571868" y="2643182"/>
            <a:ext cx="1143008" cy="92869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sp>
        <p:nvSpPr>
          <p:cNvPr id="88" name="Right Arrow 87"/>
          <p:cNvSpPr/>
          <p:nvPr/>
        </p:nvSpPr>
        <p:spPr>
          <a:xfrm>
            <a:off x="3571868" y="3929066"/>
            <a:ext cx="1143008" cy="107157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643306" y="428625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PODACI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43306" y="292893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PODACI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72" name="Right Arrow 71"/>
          <p:cNvSpPr/>
          <p:nvPr/>
        </p:nvSpPr>
        <p:spPr>
          <a:xfrm>
            <a:off x="1500166" y="2857496"/>
            <a:ext cx="500066" cy="41261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>
            <a:off x="1500166" y="4302268"/>
            <a:ext cx="500066" cy="41261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143768" y="2285992"/>
            <a:ext cx="1785950" cy="392909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0" name="Rounded Rectangle 99"/>
          <p:cNvSpPr/>
          <p:nvPr/>
        </p:nvSpPr>
        <p:spPr>
          <a:xfrm>
            <a:off x="7286644" y="2714620"/>
            <a:ext cx="642942" cy="228601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6436307" y="3564957"/>
            <a:ext cx="2355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Priprema projekata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8143900" y="2714621"/>
            <a:ext cx="642942" cy="2286016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7293563" y="3426459"/>
            <a:ext cx="2355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Početak provedbe projekata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358082" y="542926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2017./2018. godina</a:t>
            </a:r>
            <a:endParaRPr lang="hr-HR" b="1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6143636" y="3929066"/>
            <a:ext cx="1143008" cy="1071570"/>
            <a:chOff x="6072198" y="3929066"/>
            <a:chExt cx="1143008" cy="1071570"/>
          </a:xfrm>
        </p:grpSpPr>
        <p:sp>
          <p:nvSpPr>
            <p:cNvPr id="95" name="Right Arrow 94"/>
            <p:cNvSpPr/>
            <p:nvPr/>
          </p:nvSpPr>
          <p:spPr>
            <a:xfrm>
              <a:off x="6072198" y="3929066"/>
              <a:ext cx="1143008" cy="107157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prstClr val="white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143636" y="4286256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 smtClean="0">
                  <a:solidFill>
                    <a:schemeClr val="bg1"/>
                  </a:solidFill>
                </a:rPr>
                <a:t>MJERE</a:t>
              </a:r>
              <a:endParaRPr lang="hr-H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143636" y="2643182"/>
            <a:ext cx="1143008" cy="928694"/>
            <a:chOff x="6072198" y="2643182"/>
            <a:chExt cx="1143008" cy="928694"/>
          </a:xfrm>
        </p:grpSpPr>
        <p:sp>
          <p:nvSpPr>
            <p:cNvPr id="94" name="Right Arrow 93"/>
            <p:cNvSpPr/>
            <p:nvPr/>
          </p:nvSpPr>
          <p:spPr>
            <a:xfrm>
              <a:off x="6072198" y="2643182"/>
              <a:ext cx="1143008" cy="928694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prstClr val="white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143636" y="2928934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 smtClean="0">
                  <a:solidFill>
                    <a:schemeClr val="bg1"/>
                  </a:solidFill>
                </a:rPr>
                <a:t>CILJEVI</a:t>
              </a:r>
              <a:endParaRPr lang="hr-H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131996" y="2000240"/>
            <a:ext cx="15824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000" i="1" dirty="0" smtClean="0">
                <a:solidFill>
                  <a:schemeClr val="tx2">
                    <a:lumMod val="75000"/>
                  </a:schemeClr>
                </a:solidFill>
              </a:rPr>
              <a:t>Sufinancira Europska unija </a:t>
            </a:r>
            <a:endParaRPr lang="hr-HR" sz="1000" dirty="0"/>
          </a:p>
        </p:txBody>
      </p:sp>
      <p:sp>
        <p:nvSpPr>
          <p:cNvPr id="108" name="Rectangle 107"/>
          <p:cNvSpPr/>
          <p:nvPr/>
        </p:nvSpPr>
        <p:spPr>
          <a:xfrm>
            <a:off x="2071670" y="2000240"/>
            <a:ext cx="15824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000" i="1" dirty="0" smtClean="0">
                <a:solidFill>
                  <a:schemeClr val="tx2">
                    <a:lumMod val="75000"/>
                  </a:schemeClr>
                </a:solidFill>
              </a:rPr>
              <a:t>Sufinancira Europska unija </a:t>
            </a:r>
            <a:endParaRPr lang="hr-HR" sz="1000" dirty="0"/>
          </a:p>
        </p:txBody>
      </p:sp>
      <p:sp>
        <p:nvSpPr>
          <p:cNvPr id="109" name="Rectangle 108"/>
          <p:cNvSpPr/>
          <p:nvPr/>
        </p:nvSpPr>
        <p:spPr>
          <a:xfrm>
            <a:off x="4572000" y="2000240"/>
            <a:ext cx="15824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000" i="1" dirty="0" smtClean="0">
                <a:solidFill>
                  <a:schemeClr val="tx2">
                    <a:lumMod val="75000"/>
                  </a:schemeClr>
                </a:solidFill>
              </a:rPr>
              <a:t>Sufinancira Europska unija </a:t>
            </a:r>
            <a:endParaRPr lang="hr-HR" sz="1000" dirty="0"/>
          </a:p>
        </p:txBody>
      </p:sp>
      <p:sp>
        <p:nvSpPr>
          <p:cNvPr id="110" name="Rectangle 109"/>
          <p:cNvSpPr/>
          <p:nvPr/>
        </p:nvSpPr>
        <p:spPr>
          <a:xfrm>
            <a:off x="7215206" y="2000240"/>
            <a:ext cx="15824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000" i="1" dirty="0" smtClean="0">
                <a:solidFill>
                  <a:schemeClr val="tx2">
                    <a:lumMod val="75000"/>
                  </a:schemeClr>
                </a:solidFill>
              </a:rPr>
              <a:t>Sufinancira Europska unija </a:t>
            </a:r>
            <a:endParaRPr lang="hr-HR" sz="1000" dirty="0"/>
          </a:p>
        </p:txBody>
      </p:sp>
      <p:sp>
        <p:nvSpPr>
          <p:cNvPr id="111" name="Rectangle 110"/>
          <p:cNvSpPr/>
          <p:nvPr/>
        </p:nvSpPr>
        <p:spPr>
          <a:xfrm>
            <a:off x="107504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Aktivnosti prihvatljive za 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EU 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sufinanciranje </a:t>
            </a:r>
            <a:endParaRPr lang="hr-HR" sz="2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–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određene Operativnim programom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rioritet 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je 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sufinanciranje pripreme projekata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izrad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Masterplana prometnog razvoja / mobilnosti funkcionalne regije (više županija)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- zadovoljenje Kriterija 3.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hr-HR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Ukoliko je takav plan izrađen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moguće je financiranje izrade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lokalnih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planova održive urbane mobilnosti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a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zatim i druge dokumentacije potrebne za provedbu projekata čije je financiranje omogućeno Operativnim programom „Konkurentnost i kohezija“ .</a:t>
            </a:r>
            <a:endParaRPr lang="hr-HR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Ti projekti moraju se odnositi na sljedeće: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razvoj infrastrukture za tvrtke javnog prijevoza, usmjeren na provedbu energetski učinkovitih rješenja,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razvoj infrastrukture i sustava parkiranja koje se nadovezuju na javni prijevoz,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nabavu i osuvremenjivanje putničkog voznog parka s niskom emisijom CO2 za prijevoznike u javnom prijevozu, </a:t>
            </a: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000108"/>
            <a:ext cx="681516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primjenu sustava nadzora i upravljanja prometnim sustavima (ITS) unutar gradskih područja,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uvođenje sustava s jedinstvenom kartom i modernih sustava obavješćivanja putnika, izgradnju i poboljšanje biciklističkih putova i staza,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probno uvođenje stanica za punjenje električnih automobila i ostale povezane male infrastrukture,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uvođenje drugih rješenja čiste mobilnosti i inovativnih tehnologija </a:t>
            </a:r>
            <a:r>
              <a:rPr lang="hr-HR" sz="2800" u="sng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ako se identificiraju prema planovima održive urbane mobilnosti.</a:t>
            </a:r>
            <a:endParaRPr lang="hr-HR" sz="2800" u="sng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Tko mogu biti korisnici i konačni primatelji sredstava iz fondova Europske unije namijenjenih razvoju održive regionalne i urbane mobilnosti u razdoblju </a:t>
            </a:r>
          </a:p>
          <a:p>
            <a:pPr>
              <a:defRPr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2014. – 2020.?</a:t>
            </a:r>
          </a:p>
          <a:p>
            <a:pPr>
              <a:defRPr/>
            </a:pP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tijela lokalne ili regionalne samouprave, tvrtke koje su osnovale ta tijela, a koje kontroliraju i organiziraju usluge javnog prijevoza, te regionalne i lokalne razvojne agencije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Objava poziva za dostavu projektnih prijedloga</a:t>
            </a:r>
          </a:p>
          <a:p>
            <a:pPr>
              <a:defRPr/>
            </a:pPr>
            <a:endParaRPr lang="hr-HR" sz="32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pozivi za dostavu projektnih prijedloga otvarat će se ograničeno, kao rezultat zajedničke pripreme i bliske suradnje lokalnih/regionalnih samouprava i Ministarstva. To se podjednako odnosi na sufinanciranje pripreme, kao i provedbe.</a:t>
            </a:r>
            <a:endParaRPr lang="hr-HR" sz="28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Strategija prometnog razvoja Republike Hrvatske za razdoblje od 2014. do 2030. godine</a:t>
            </a:r>
          </a:p>
          <a:p>
            <a:pPr>
              <a:defRPr/>
            </a:pPr>
            <a:endParaRPr lang="pl-PL" sz="24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prvi je puta uvedena gradska, prigradska i regionalna mobilnost kao zaseban sektor u kojem su identificirane 22 mjere (U.1 – U.22)</a:t>
            </a:r>
          </a:p>
          <a:p>
            <a:pPr>
              <a:buFontTx/>
              <a:buChar char="-"/>
              <a:defRPr/>
            </a:pP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prioritetna sektorska mjera: 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Pregled/ažuriranje lokalnih / regionalnih Glavnih planova (</a:t>
            </a:r>
            <a:r>
              <a:rPr lang="hr-HR" sz="24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Masterplan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>
              <a:defRPr/>
            </a:pPr>
            <a:endParaRPr lang="hr-HR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A</a:t>
            </a:r>
            <a:r>
              <a:rPr lang="vi-VN" sz="2800" b="1" dirty="0" smtClean="0">
                <a:solidFill>
                  <a:srgbClr val="002060"/>
                </a:solidFill>
                <a:latin typeface="Calibri" pitchFamily="34" charset="0"/>
              </a:rPr>
              <a:t>ktivnosti</a:t>
            </a:r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 Ministarstva</a:t>
            </a:r>
            <a:r>
              <a:rPr lang="vi-VN" sz="2800" b="1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  <a:endParaRPr lang="hr-HR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vi-VN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hr-HR" sz="2400" b="1" dirty="0" smtClean="0">
                <a:solidFill>
                  <a:srgbClr val="002060"/>
                </a:solidFill>
                <a:latin typeface="Calibri" pitchFamily="34" charset="0"/>
              </a:rPr>
              <a:t>04/2</a:t>
            </a:r>
            <a:r>
              <a:rPr lang="vi-VN" sz="2400" b="1" dirty="0" smtClean="0">
                <a:solidFill>
                  <a:srgbClr val="002060"/>
                </a:solidFill>
                <a:latin typeface="Calibri" pitchFamily="34" charset="0"/>
              </a:rPr>
              <a:t>014 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–</a:t>
            </a:r>
            <a:r>
              <a:rPr lang="hr-HR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POZIV ZA ISKAZ INTERESA za sufinanciranje pripreme projekata održive gradske i prigradske mobilnosti u 2014. </a:t>
            </a:r>
            <a:r>
              <a:rPr lang="hr-HR" sz="2400" dirty="0" smtClean="0">
                <a:solidFill>
                  <a:srgbClr val="002060"/>
                </a:solidFill>
                <a:latin typeface="Calibri" pitchFamily="34" charset="0"/>
              </a:rPr>
              <a:t>- OP Promet (2007. – 2013.)</a:t>
            </a:r>
          </a:p>
          <a:p>
            <a:endParaRPr lang="vi-VN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hr-HR" sz="2400" b="1" dirty="0" smtClean="0">
                <a:solidFill>
                  <a:srgbClr val="002060"/>
                </a:solidFill>
                <a:latin typeface="Calibri" pitchFamily="34" charset="0"/>
              </a:rPr>
              <a:t>07/</a:t>
            </a:r>
            <a:r>
              <a:rPr lang="vi-VN" sz="2400" b="1" dirty="0" smtClean="0">
                <a:solidFill>
                  <a:srgbClr val="002060"/>
                </a:solidFill>
                <a:latin typeface="Calibri" pitchFamily="34" charset="0"/>
              </a:rPr>
              <a:t>2014 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–</a:t>
            </a:r>
            <a:r>
              <a:rPr lang="hr-HR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RADIONICA za potencijalne prijavitelje na Poziv za dostavu projektnih prijedloga</a:t>
            </a:r>
            <a:endParaRPr lang="hr-HR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vi-VN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hr-HR" sz="2400" b="1" dirty="0" smtClean="0">
                <a:solidFill>
                  <a:srgbClr val="002060"/>
                </a:solidFill>
                <a:latin typeface="Calibri" pitchFamily="34" charset="0"/>
              </a:rPr>
              <a:t>09/</a:t>
            </a:r>
            <a:r>
              <a:rPr lang="vi-VN" sz="2400" b="1" dirty="0" smtClean="0">
                <a:solidFill>
                  <a:srgbClr val="002060"/>
                </a:solidFill>
                <a:latin typeface="Calibri" pitchFamily="34" charset="0"/>
              </a:rPr>
              <a:t>2014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 –</a:t>
            </a:r>
            <a:r>
              <a:rPr lang="hr-HR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POZIV TR.1.2.14 „Priprema projekata iz područja integriranog prometa i održive regionalne/urbane mobilnosti”, zatvoren 28. 11. 2014.</a:t>
            </a:r>
            <a:endParaRPr lang="hr-HR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vi-VN" sz="24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2000240"/>
            <a:ext cx="68151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02 / 2015 </a:t>
            </a:r>
          </a:p>
          <a:p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Ministarstvo pomorstva, prometa i infrastrukture postaje član </a:t>
            </a:r>
            <a:r>
              <a:rPr lang="hr-HR" sz="2800" b="1" dirty="0" smtClean="0">
                <a:solidFill>
                  <a:srgbClr val="92D050"/>
                </a:solidFill>
                <a:latin typeface="Calibri" pitchFamily="34" charset="0"/>
              </a:rPr>
              <a:t>CIVINET</a:t>
            </a:r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 mreže Hrvatska – Slovenija </a:t>
            </a:r>
            <a:endParaRPr lang="vi-VN" sz="32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2000240"/>
            <a:ext cx="681516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03/</a:t>
            </a:r>
            <a:r>
              <a:rPr lang="vi-VN" sz="2800" b="1" dirty="0" smtClean="0">
                <a:solidFill>
                  <a:srgbClr val="002060"/>
                </a:solidFill>
                <a:latin typeface="Calibri" pitchFamily="34" charset="0"/>
              </a:rPr>
              <a:t>2015 </a:t>
            </a:r>
            <a:endParaRPr lang="hr-HR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vi-VN" sz="3200" b="1" dirty="0" smtClean="0">
                <a:solidFill>
                  <a:srgbClr val="92D050"/>
                </a:solidFill>
                <a:latin typeface="Calibri" pitchFamily="34" charset="0"/>
              </a:rPr>
              <a:t>10 Ugovora </a:t>
            </a:r>
            <a:r>
              <a:rPr lang="vi-VN" sz="3200" b="1" dirty="0" smtClean="0">
                <a:solidFill>
                  <a:srgbClr val="002060"/>
                </a:solidFill>
                <a:latin typeface="Calibri" pitchFamily="34" charset="0"/>
              </a:rPr>
              <a:t>o dodjeli bespovratnih sredstava na temelju  Poziva TR.1.2.14</a:t>
            </a:r>
            <a:r>
              <a:rPr lang="hr-HR" sz="3200" b="1" dirty="0" smtClean="0">
                <a:solidFill>
                  <a:srgbClr val="002060"/>
                </a:solidFill>
                <a:latin typeface="Calibri" pitchFamily="34" charset="0"/>
              </a:rPr>
              <a:t>. u ukupnoj vrijednosti od oko 35 milijuna kuna</a:t>
            </a:r>
            <a:endParaRPr lang="vi-VN" sz="32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52"/>
          <p:cNvSpPr txBox="1">
            <a:spLocks noChangeArrowheads="1"/>
          </p:cNvSpPr>
          <p:nvPr/>
        </p:nvSpPr>
        <p:spPr bwMode="auto">
          <a:xfrm>
            <a:off x="3100234" y="5392380"/>
            <a:ext cx="157940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Masterplan </a:t>
            </a:r>
          </a:p>
          <a:p>
            <a:pPr eaLnBrk="1" hangingPunct="1"/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Grada Šibenika</a:t>
            </a:r>
          </a:p>
          <a:p>
            <a:pPr eaLnBrk="1" hangingPunct="1"/>
            <a:r>
              <a:rPr lang="hr-HR" altLang="sr-Latn-R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/ regije</a:t>
            </a:r>
            <a:endParaRPr lang="hr-HR" altLang="sr-Latn-RS" sz="1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4" name="TextBox 52"/>
          <p:cNvSpPr txBox="1">
            <a:spLocks noChangeArrowheads="1"/>
          </p:cNvSpPr>
          <p:nvPr/>
        </p:nvSpPr>
        <p:spPr bwMode="auto">
          <a:xfrm>
            <a:off x="1071537" y="1714488"/>
            <a:ext cx="310404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Masterplan </a:t>
            </a:r>
            <a:r>
              <a:rPr lang="hr-HR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prometnog sustava Grada Zagreba, Zagrebačke županije i Krapinsko - zagorske županije </a:t>
            </a:r>
            <a:endParaRPr lang="hr-HR" altLang="sr-Latn-R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06" y="72000"/>
            <a:ext cx="8997270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7" name="RHrvatska"/>
          <p:cNvGrpSpPr>
            <a:grpSpLocks/>
          </p:cNvGrpSpPr>
          <p:nvPr/>
        </p:nvGrpSpPr>
        <p:grpSpPr bwMode="auto">
          <a:xfrm>
            <a:off x="2315484" y="1642829"/>
            <a:ext cx="5734050" cy="5018088"/>
            <a:chOff x="0" y="0"/>
            <a:chExt cx="6976126" cy="6802720"/>
          </a:xfrm>
        </p:grpSpPr>
        <p:sp>
          <p:nvSpPr>
            <p:cNvPr id="8" name="Međimurska_županija"/>
            <p:cNvSpPr/>
            <p:nvPr/>
          </p:nvSpPr>
          <p:spPr>
            <a:xfrm>
              <a:off x="3211876" y="0"/>
              <a:ext cx="724266" cy="454089"/>
            </a:xfrm>
            <a:custGeom>
              <a:avLst/>
              <a:gdLst>
                <a:gd name="connsiteX0" fmla="*/ 59872 w 729343"/>
                <a:gd name="connsiteY0" fmla="*/ 266700 h 451757"/>
                <a:gd name="connsiteX1" fmla="*/ 59872 w 729343"/>
                <a:gd name="connsiteY1" fmla="*/ 266700 h 451757"/>
                <a:gd name="connsiteX2" fmla="*/ 76200 w 729343"/>
                <a:gd name="connsiteY2" fmla="*/ 310243 h 451757"/>
                <a:gd name="connsiteX3" fmla="*/ 108858 w 729343"/>
                <a:gd name="connsiteY3" fmla="*/ 332015 h 451757"/>
                <a:gd name="connsiteX4" fmla="*/ 114300 w 729343"/>
                <a:gd name="connsiteY4" fmla="*/ 348343 h 451757"/>
                <a:gd name="connsiteX5" fmla="*/ 146958 w 729343"/>
                <a:gd name="connsiteY5" fmla="*/ 370115 h 451757"/>
                <a:gd name="connsiteX6" fmla="*/ 157843 w 729343"/>
                <a:gd name="connsiteY6" fmla="*/ 386443 h 451757"/>
                <a:gd name="connsiteX7" fmla="*/ 190500 w 729343"/>
                <a:gd name="connsiteY7" fmla="*/ 408215 h 451757"/>
                <a:gd name="connsiteX8" fmla="*/ 195943 w 729343"/>
                <a:gd name="connsiteY8" fmla="*/ 424543 h 451757"/>
                <a:gd name="connsiteX9" fmla="*/ 234043 w 729343"/>
                <a:gd name="connsiteY9" fmla="*/ 424543 h 451757"/>
                <a:gd name="connsiteX10" fmla="*/ 348343 w 729343"/>
                <a:gd name="connsiteY10" fmla="*/ 419100 h 451757"/>
                <a:gd name="connsiteX11" fmla="*/ 391886 w 729343"/>
                <a:gd name="connsiteY11" fmla="*/ 386443 h 451757"/>
                <a:gd name="connsiteX12" fmla="*/ 451758 w 729343"/>
                <a:gd name="connsiteY12" fmla="*/ 435429 h 451757"/>
                <a:gd name="connsiteX13" fmla="*/ 582386 w 729343"/>
                <a:gd name="connsiteY13" fmla="*/ 391886 h 451757"/>
                <a:gd name="connsiteX14" fmla="*/ 620486 w 729343"/>
                <a:gd name="connsiteY14" fmla="*/ 435429 h 451757"/>
                <a:gd name="connsiteX15" fmla="*/ 664029 w 729343"/>
                <a:gd name="connsiteY15" fmla="*/ 451757 h 451757"/>
                <a:gd name="connsiteX16" fmla="*/ 729343 w 729343"/>
                <a:gd name="connsiteY16" fmla="*/ 359229 h 451757"/>
                <a:gd name="connsiteX17" fmla="*/ 658586 w 729343"/>
                <a:gd name="connsiteY17" fmla="*/ 272143 h 451757"/>
                <a:gd name="connsiteX18" fmla="*/ 571500 w 729343"/>
                <a:gd name="connsiteY18" fmla="*/ 293915 h 451757"/>
                <a:gd name="connsiteX19" fmla="*/ 484415 w 729343"/>
                <a:gd name="connsiteY19" fmla="*/ 136072 h 451757"/>
                <a:gd name="connsiteX20" fmla="*/ 136072 w 729343"/>
                <a:gd name="connsiteY20" fmla="*/ 0 h 451757"/>
                <a:gd name="connsiteX21" fmla="*/ 141515 w 729343"/>
                <a:gd name="connsiteY21" fmla="*/ 5443 h 451757"/>
                <a:gd name="connsiteX22" fmla="*/ 0 w 729343"/>
                <a:gd name="connsiteY22" fmla="*/ 146957 h 451757"/>
                <a:gd name="connsiteX23" fmla="*/ 59872 w 729343"/>
                <a:gd name="connsiteY23" fmla="*/ 266700 h 451757"/>
                <a:gd name="connsiteX0" fmla="*/ 59872 w 729343"/>
                <a:gd name="connsiteY0" fmla="*/ 268400 h 453457"/>
                <a:gd name="connsiteX1" fmla="*/ 59872 w 729343"/>
                <a:gd name="connsiteY1" fmla="*/ 268400 h 453457"/>
                <a:gd name="connsiteX2" fmla="*/ 76200 w 729343"/>
                <a:gd name="connsiteY2" fmla="*/ 311943 h 453457"/>
                <a:gd name="connsiteX3" fmla="*/ 108858 w 729343"/>
                <a:gd name="connsiteY3" fmla="*/ 333715 h 453457"/>
                <a:gd name="connsiteX4" fmla="*/ 114300 w 729343"/>
                <a:gd name="connsiteY4" fmla="*/ 350043 h 453457"/>
                <a:gd name="connsiteX5" fmla="*/ 146958 w 729343"/>
                <a:gd name="connsiteY5" fmla="*/ 371815 h 453457"/>
                <a:gd name="connsiteX6" fmla="*/ 157843 w 729343"/>
                <a:gd name="connsiteY6" fmla="*/ 388143 h 453457"/>
                <a:gd name="connsiteX7" fmla="*/ 190500 w 729343"/>
                <a:gd name="connsiteY7" fmla="*/ 409915 h 453457"/>
                <a:gd name="connsiteX8" fmla="*/ 195943 w 729343"/>
                <a:gd name="connsiteY8" fmla="*/ 426243 h 453457"/>
                <a:gd name="connsiteX9" fmla="*/ 234043 w 729343"/>
                <a:gd name="connsiteY9" fmla="*/ 426243 h 453457"/>
                <a:gd name="connsiteX10" fmla="*/ 348343 w 729343"/>
                <a:gd name="connsiteY10" fmla="*/ 420800 h 453457"/>
                <a:gd name="connsiteX11" fmla="*/ 391886 w 729343"/>
                <a:gd name="connsiteY11" fmla="*/ 388143 h 453457"/>
                <a:gd name="connsiteX12" fmla="*/ 451758 w 729343"/>
                <a:gd name="connsiteY12" fmla="*/ 437129 h 453457"/>
                <a:gd name="connsiteX13" fmla="*/ 582386 w 729343"/>
                <a:gd name="connsiteY13" fmla="*/ 393586 h 453457"/>
                <a:gd name="connsiteX14" fmla="*/ 620486 w 729343"/>
                <a:gd name="connsiteY14" fmla="*/ 437129 h 453457"/>
                <a:gd name="connsiteX15" fmla="*/ 664029 w 729343"/>
                <a:gd name="connsiteY15" fmla="*/ 453457 h 453457"/>
                <a:gd name="connsiteX16" fmla="*/ 729343 w 729343"/>
                <a:gd name="connsiteY16" fmla="*/ 360929 h 453457"/>
                <a:gd name="connsiteX17" fmla="*/ 658586 w 729343"/>
                <a:gd name="connsiteY17" fmla="*/ 273843 h 453457"/>
                <a:gd name="connsiteX18" fmla="*/ 571500 w 729343"/>
                <a:gd name="connsiteY18" fmla="*/ 295615 h 453457"/>
                <a:gd name="connsiteX19" fmla="*/ 484415 w 729343"/>
                <a:gd name="connsiteY19" fmla="*/ 137772 h 453457"/>
                <a:gd name="connsiteX20" fmla="*/ 136072 w 729343"/>
                <a:gd name="connsiteY20" fmla="*/ 1700 h 453457"/>
                <a:gd name="connsiteX21" fmla="*/ 127249 w 729343"/>
                <a:gd name="connsiteY21" fmla="*/ 0 h 453457"/>
                <a:gd name="connsiteX22" fmla="*/ 0 w 729343"/>
                <a:gd name="connsiteY22" fmla="*/ 148657 h 453457"/>
                <a:gd name="connsiteX23" fmla="*/ 59872 w 729343"/>
                <a:gd name="connsiteY23" fmla="*/ 268400 h 45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9343" h="453457">
                  <a:moveTo>
                    <a:pt x="59872" y="268400"/>
                  </a:moveTo>
                  <a:lnTo>
                    <a:pt x="59872" y="268400"/>
                  </a:lnTo>
                  <a:cubicBezTo>
                    <a:pt x="65315" y="282914"/>
                    <a:pt x="66899" y="299542"/>
                    <a:pt x="76200" y="311943"/>
                  </a:cubicBezTo>
                  <a:cubicBezTo>
                    <a:pt x="84050" y="322410"/>
                    <a:pt x="108858" y="333715"/>
                    <a:pt x="108858" y="333715"/>
                  </a:cubicBezTo>
                  <a:cubicBezTo>
                    <a:pt x="110672" y="339158"/>
                    <a:pt x="110243" y="345986"/>
                    <a:pt x="114300" y="350043"/>
                  </a:cubicBezTo>
                  <a:cubicBezTo>
                    <a:pt x="123551" y="359294"/>
                    <a:pt x="146958" y="371815"/>
                    <a:pt x="146958" y="371815"/>
                  </a:cubicBezTo>
                  <a:cubicBezTo>
                    <a:pt x="150586" y="377258"/>
                    <a:pt x="152920" y="383836"/>
                    <a:pt x="157843" y="388143"/>
                  </a:cubicBezTo>
                  <a:cubicBezTo>
                    <a:pt x="167689" y="396758"/>
                    <a:pt x="190500" y="409915"/>
                    <a:pt x="190500" y="409915"/>
                  </a:cubicBezTo>
                  <a:cubicBezTo>
                    <a:pt x="192314" y="415358"/>
                    <a:pt x="191886" y="422186"/>
                    <a:pt x="195943" y="426243"/>
                  </a:cubicBezTo>
                  <a:cubicBezTo>
                    <a:pt x="207879" y="438179"/>
                    <a:pt x="221686" y="427697"/>
                    <a:pt x="234043" y="426243"/>
                  </a:cubicBezTo>
                  <a:cubicBezTo>
                    <a:pt x="289769" y="419687"/>
                    <a:pt x="299247" y="420800"/>
                    <a:pt x="348343" y="420800"/>
                  </a:cubicBezTo>
                  <a:lnTo>
                    <a:pt x="391886" y="388143"/>
                  </a:lnTo>
                  <a:lnTo>
                    <a:pt x="451758" y="437129"/>
                  </a:lnTo>
                  <a:lnTo>
                    <a:pt x="582386" y="393586"/>
                  </a:lnTo>
                  <a:lnTo>
                    <a:pt x="620486" y="437129"/>
                  </a:lnTo>
                  <a:lnTo>
                    <a:pt x="664029" y="453457"/>
                  </a:lnTo>
                  <a:lnTo>
                    <a:pt x="729343" y="360929"/>
                  </a:lnTo>
                  <a:lnTo>
                    <a:pt x="658586" y="273843"/>
                  </a:lnTo>
                  <a:lnTo>
                    <a:pt x="571500" y="295615"/>
                  </a:lnTo>
                  <a:lnTo>
                    <a:pt x="484415" y="137772"/>
                  </a:lnTo>
                  <a:lnTo>
                    <a:pt x="136072" y="1700"/>
                  </a:lnTo>
                  <a:lnTo>
                    <a:pt x="127249" y="0"/>
                  </a:lnTo>
                  <a:lnTo>
                    <a:pt x="0" y="148657"/>
                  </a:lnTo>
                  <a:lnTo>
                    <a:pt x="59872" y="2684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9" name="Varaždinska_županija"/>
            <p:cNvSpPr/>
            <p:nvPr/>
          </p:nvSpPr>
          <p:spPr>
            <a:xfrm>
              <a:off x="2835258" y="241033"/>
              <a:ext cx="1031354" cy="669297"/>
            </a:xfrm>
            <a:custGeom>
              <a:avLst/>
              <a:gdLst>
                <a:gd name="connsiteX0" fmla="*/ 440871 w 1028700"/>
                <a:gd name="connsiteY0" fmla="*/ 43543 h 669471"/>
                <a:gd name="connsiteX1" fmla="*/ 440871 w 1028700"/>
                <a:gd name="connsiteY1" fmla="*/ 43543 h 669471"/>
                <a:gd name="connsiteX2" fmla="*/ 391886 w 1028700"/>
                <a:gd name="connsiteY2" fmla="*/ 48986 h 669471"/>
                <a:gd name="connsiteX3" fmla="*/ 375557 w 1028700"/>
                <a:gd name="connsiteY3" fmla="*/ 54429 h 669471"/>
                <a:gd name="connsiteX4" fmla="*/ 342900 w 1028700"/>
                <a:gd name="connsiteY4" fmla="*/ 54429 h 669471"/>
                <a:gd name="connsiteX5" fmla="*/ 293914 w 1028700"/>
                <a:gd name="connsiteY5" fmla="*/ 0 h 669471"/>
                <a:gd name="connsiteX6" fmla="*/ 179614 w 1028700"/>
                <a:gd name="connsiteY6" fmla="*/ 48986 h 669471"/>
                <a:gd name="connsiteX7" fmla="*/ 212271 w 1028700"/>
                <a:gd name="connsiteY7" fmla="*/ 108857 h 669471"/>
                <a:gd name="connsiteX8" fmla="*/ 0 w 1028700"/>
                <a:gd name="connsiteY8" fmla="*/ 212271 h 669471"/>
                <a:gd name="connsiteX9" fmla="*/ 5443 w 1028700"/>
                <a:gd name="connsiteY9" fmla="*/ 293914 h 669471"/>
                <a:gd name="connsiteX10" fmla="*/ 136071 w 1028700"/>
                <a:gd name="connsiteY10" fmla="*/ 381000 h 669471"/>
                <a:gd name="connsiteX11" fmla="*/ 250371 w 1028700"/>
                <a:gd name="connsiteY11" fmla="*/ 370114 h 669471"/>
                <a:gd name="connsiteX12" fmla="*/ 288471 w 1028700"/>
                <a:gd name="connsiteY12" fmla="*/ 413657 h 669471"/>
                <a:gd name="connsiteX13" fmla="*/ 375557 w 1028700"/>
                <a:gd name="connsiteY13" fmla="*/ 353786 h 669471"/>
                <a:gd name="connsiteX14" fmla="*/ 408214 w 1028700"/>
                <a:gd name="connsiteY14" fmla="*/ 391886 h 669471"/>
                <a:gd name="connsiteX15" fmla="*/ 402771 w 1028700"/>
                <a:gd name="connsiteY15" fmla="*/ 560614 h 669471"/>
                <a:gd name="connsiteX16" fmla="*/ 473529 w 1028700"/>
                <a:gd name="connsiteY16" fmla="*/ 669471 h 669471"/>
                <a:gd name="connsiteX17" fmla="*/ 527957 w 1028700"/>
                <a:gd name="connsiteY17" fmla="*/ 642257 h 669471"/>
                <a:gd name="connsiteX18" fmla="*/ 527957 w 1028700"/>
                <a:gd name="connsiteY18" fmla="*/ 538843 h 669471"/>
                <a:gd name="connsiteX19" fmla="*/ 615043 w 1028700"/>
                <a:gd name="connsiteY19" fmla="*/ 440871 h 669471"/>
                <a:gd name="connsiteX20" fmla="*/ 669471 w 1028700"/>
                <a:gd name="connsiteY20" fmla="*/ 478971 h 669471"/>
                <a:gd name="connsiteX21" fmla="*/ 718457 w 1028700"/>
                <a:gd name="connsiteY21" fmla="*/ 424543 h 669471"/>
                <a:gd name="connsiteX22" fmla="*/ 772886 w 1028700"/>
                <a:gd name="connsiteY22" fmla="*/ 424543 h 669471"/>
                <a:gd name="connsiteX23" fmla="*/ 772886 w 1028700"/>
                <a:gd name="connsiteY23" fmla="*/ 370114 h 669471"/>
                <a:gd name="connsiteX24" fmla="*/ 821871 w 1028700"/>
                <a:gd name="connsiteY24" fmla="*/ 337457 h 669471"/>
                <a:gd name="connsiteX25" fmla="*/ 936171 w 1028700"/>
                <a:gd name="connsiteY25" fmla="*/ 353786 h 669471"/>
                <a:gd name="connsiteX26" fmla="*/ 1028700 w 1028700"/>
                <a:gd name="connsiteY26" fmla="*/ 212271 h 669471"/>
                <a:gd name="connsiteX27" fmla="*/ 968829 w 1028700"/>
                <a:gd name="connsiteY27" fmla="*/ 152400 h 669471"/>
                <a:gd name="connsiteX28" fmla="*/ 827314 w 1028700"/>
                <a:gd name="connsiteY28" fmla="*/ 195943 h 669471"/>
                <a:gd name="connsiteX29" fmla="*/ 767443 w 1028700"/>
                <a:gd name="connsiteY29" fmla="*/ 146957 h 669471"/>
                <a:gd name="connsiteX30" fmla="*/ 702129 w 1028700"/>
                <a:gd name="connsiteY30" fmla="*/ 185057 h 669471"/>
                <a:gd name="connsiteX31" fmla="*/ 593271 w 1028700"/>
                <a:gd name="connsiteY31" fmla="*/ 179614 h 669471"/>
                <a:gd name="connsiteX32" fmla="*/ 440871 w 1028700"/>
                <a:gd name="connsiteY32" fmla="*/ 43543 h 669471"/>
                <a:gd name="connsiteX0" fmla="*/ 440871 w 1028700"/>
                <a:gd name="connsiteY0" fmla="*/ 43543 h 669471"/>
                <a:gd name="connsiteX1" fmla="*/ 440871 w 1028700"/>
                <a:gd name="connsiteY1" fmla="*/ 43543 h 669471"/>
                <a:gd name="connsiteX2" fmla="*/ 391886 w 1028700"/>
                <a:gd name="connsiteY2" fmla="*/ 48986 h 669471"/>
                <a:gd name="connsiteX3" fmla="*/ 375557 w 1028700"/>
                <a:gd name="connsiteY3" fmla="*/ 54429 h 669471"/>
                <a:gd name="connsiteX4" fmla="*/ 342900 w 1028700"/>
                <a:gd name="connsiteY4" fmla="*/ 54429 h 669471"/>
                <a:gd name="connsiteX5" fmla="*/ 293914 w 1028700"/>
                <a:gd name="connsiteY5" fmla="*/ 0 h 669471"/>
                <a:gd name="connsiteX6" fmla="*/ 179614 w 1028700"/>
                <a:gd name="connsiteY6" fmla="*/ 48986 h 669471"/>
                <a:gd name="connsiteX7" fmla="*/ 212271 w 1028700"/>
                <a:gd name="connsiteY7" fmla="*/ 108857 h 669471"/>
                <a:gd name="connsiteX8" fmla="*/ 0 w 1028700"/>
                <a:gd name="connsiteY8" fmla="*/ 212271 h 669471"/>
                <a:gd name="connsiteX9" fmla="*/ 5443 w 1028700"/>
                <a:gd name="connsiteY9" fmla="*/ 293914 h 669471"/>
                <a:gd name="connsiteX10" fmla="*/ 136071 w 1028700"/>
                <a:gd name="connsiteY10" fmla="*/ 381000 h 669471"/>
                <a:gd name="connsiteX11" fmla="*/ 250371 w 1028700"/>
                <a:gd name="connsiteY11" fmla="*/ 370114 h 669471"/>
                <a:gd name="connsiteX12" fmla="*/ 288471 w 1028700"/>
                <a:gd name="connsiteY12" fmla="*/ 413657 h 669471"/>
                <a:gd name="connsiteX13" fmla="*/ 375557 w 1028700"/>
                <a:gd name="connsiteY13" fmla="*/ 353786 h 669471"/>
                <a:gd name="connsiteX14" fmla="*/ 408214 w 1028700"/>
                <a:gd name="connsiteY14" fmla="*/ 391886 h 669471"/>
                <a:gd name="connsiteX15" fmla="*/ 402771 w 1028700"/>
                <a:gd name="connsiteY15" fmla="*/ 560614 h 669471"/>
                <a:gd name="connsiteX16" fmla="*/ 473529 w 1028700"/>
                <a:gd name="connsiteY16" fmla="*/ 669471 h 669471"/>
                <a:gd name="connsiteX17" fmla="*/ 527957 w 1028700"/>
                <a:gd name="connsiteY17" fmla="*/ 642257 h 669471"/>
                <a:gd name="connsiteX18" fmla="*/ 527957 w 1028700"/>
                <a:gd name="connsiteY18" fmla="*/ 538843 h 669471"/>
                <a:gd name="connsiteX19" fmla="*/ 615043 w 1028700"/>
                <a:gd name="connsiteY19" fmla="*/ 440871 h 669471"/>
                <a:gd name="connsiteX20" fmla="*/ 669471 w 1028700"/>
                <a:gd name="connsiteY20" fmla="*/ 478971 h 669471"/>
                <a:gd name="connsiteX21" fmla="*/ 718457 w 1028700"/>
                <a:gd name="connsiteY21" fmla="*/ 424543 h 669471"/>
                <a:gd name="connsiteX22" fmla="*/ 772886 w 1028700"/>
                <a:gd name="connsiteY22" fmla="*/ 424543 h 669471"/>
                <a:gd name="connsiteX23" fmla="*/ 772886 w 1028700"/>
                <a:gd name="connsiteY23" fmla="*/ 370114 h 669471"/>
                <a:gd name="connsiteX24" fmla="*/ 821871 w 1028700"/>
                <a:gd name="connsiteY24" fmla="*/ 337457 h 669471"/>
                <a:gd name="connsiteX25" fmla="*/ 945706 w 1028700"/>
                <a:gd name="connsiteY25" fmla="*/ 356167 h 669471"/>
                <a:gd name="connsiteX26" fmla="*/ 1028700 w 1028700"/>
                <a:gd name="connsiteY26" fmla="*/ 212271 h 669471"/>
                <a:gd name="connsiteX27" fmla="*/ 968829 w 1028700"/>
                <a:gd name="connsiteY27" fmla="*/ 152400 h 669471"/>
                <a:gd name="connsiteX28" fmla="*/ 827314 w 1028700"/>
                <a:gd name="connsiteY28" fmla="*/ 195943 h 669471"/>
                <a:gd name="connsiteX29" fmla="*/ 767443 w 1028700"/>
                <a:gd name="connsiteY29" fmla="*/ 146957 h 669471"/>
                <a:gd name="connsiteX30" fmla="*/ 702129 w 1028700"/>
                <a:gd name="connsiteY30" fmla="*/ 185057 h 669471"/>
                <a:gd name="connsiteX31" fmla="*/ 593271 w 1028700"/>
                <a:gd name="connsiteY31" fmla="*/ 179614 h 669471"/>
                <a:gd name="connsiteX32" fmla="*/ 440871 w 1028700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73529 w 1040619"/>
                <a:gd name="connsiteY16" fmla="*/ 669471 h 669471"/>
                <a:gd name="connsiteX17" fmla="*/ 527957 w 1040619"/>
                <a:gd name="connsiteY17" fmla="*/ 642257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27957 w 1040619"/>
                <a:gd name="connsiteY17" fmla="*/ 642257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50474 w 1040619"/>
                <a:gd name="connsiteY25" fmla="*/ 363311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10210 w 1040619"/>
                <a:gd name="connsiteY9" fmla="*/ 289151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50474 w 1040619"/>
                <a:gd name="connsiteY25" fmla="*/ 363311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40619" h="669471">
                  <a:moveTo>
                    <a:pt x="440871" y="43543"/>
                  </a:moveTo>
                  <a:lnTo>
                    <a:pt x="440871" y="43543"/>
                  </a:lnTo>
                  <a:cubicBezTo>
                    <a:pt x="424543" y="45357"/>
                    <a:pt x="408091" y="46285"/>
                    <a:pt x="391886" y="48986"/>
                  </a:cubicBezTo>
                  <a:cubicBezTo>
                    <a:pt x="386227" y="49929"/>
                    <a:pt x="381259" y="53795"/>
                    <a:pt x="375557" y="54429"/>
                  </a:cubicBezTo>
                  <a:cubicBezTo>
                    <a:pt x="364738" y="55631"/>
                    <a:pt x="353786" y="54429"/>
                    <a:pt x="342900" y="54429"/>
                  </a:cubicBezTo>
                  <a:lnTo>
                    <a:pt x="293914" y="0"/>
                  </a:lnTo>
                  <a:lnTo>
                    <a:pt x="179614" y="48986"/>
                  </a:lnTo>
                  <a:lnTo>
                    <a:pt x="212271" y="108857"/>
                  </a:lnTo>
                  <a:lnTo>
                    <a:pt x="0" y="212271"/>
                  </a:lnTo>
                  <a:lnTo>
                    <a:pt x="10210" y="289151"/>
                  </a:lnTo>
                  <a:lnTo>
                    <a:pt x="136071" y="381000"/>
                  </a:lnTo>
                  <a:lnTo>
                    <a:pt x="250371" y="370114"/>
                  </a:lnTo>
                  <a:lnTo>
                    <a:pt x="288471" y="413657"/>
                  </a:lnTo>
                  <a:lnTo>
                    <a:pt x="375557" y="353786"/>
                  </a:lnTo>
                  <a:lnTo>
                    <a:pt x="408214" y="391886"/>
                  </a:lnTo>
                  <a:lnTo>
                    <a:pt x="402771" y="560614"/>
                  </a:lnTo>
                  <a:lnTo>
                    <a:pt x="480680" y="669471"/>
                  </a:lnTo>
                  <a:lnTo>
                    <a:pt x="535108" y="639876"/>
                  </a:lnTo>
                  <a:lnTo>
                    <a:pt x="530340" y="543605"/>
                  </a:lnTo>
                  <a:lnTo>
                    <a:pt x="622195" y="440871"/>
                  </a:lnTo>
                  <a:lnTo>
                    <a:pt x="669471" y="478971"/>
                  </a:lnTo>
                  <a:lnTo>
                    <a:pt x="718457" y="424543"/>
                  </a:lnTo>
                  <a:lnTo>
                    <a:pt x="784806" y="426925"/>
                  </a:lnTo>
                  <a:lnTo>
                    <a:pt x="772886" y="370114"/>
                  </a:lnTo>
                  <a:lnTo>
                    <a:pt x="829022" y="337457"/>
                  </a:lnTo>
                  <a:lnTo>
                    <a:pt x="950474" y="363311"/>
                  </a:lnTo>
                  <a:lnTo>
                    <a:pt x="1040619" y="219415"/>
                  </a:lnTo>
                  <a:lnTo>
                    <a:pt x="968829" y="152400"/>
                  </a:lnTo>
                  <a:lnTo>
                    <a:pt x="827314" y="195943"/>
                  </a:lnTo>
                  <a:lnTo>
                    <a:pt x="767443" y="146957"/>
                  </a:lnTo>
                  <a:lnTo>
                    <a:pt x="702129" y="185057"/>
                  </a:lnTo>
                  <a:lnTo>
                    <a:pt x="593271" y="179614"/>
                  </a:lnTo>
                  <a:lnTo>
                    <a:pt x="440871" y="43543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0" name="Krapinsko_zagorska_županija"/>
            <p:cNvSpPr/>
            <p:nvPr/>
          </p:nvSpPr>
          <p:spPr>
            <a:xfrm>
              <a:off x="2501130" y="454089"/>
              <a:ext cx="737785" cy="604733"/>
            </a:xfrm>
            <a:custGeom>
              <a:avLst/>
              <a:gdLst>
                <a:gd name="connsiteX0" fmla="*/ 332014 w 745671"/>
                <a:gd name="connsiteY0" fmla="*/ 0 h 604158"/>
                <a:gd name="connsiteX1" fmla="*/ 239486 w 745671"/>
                <a:gd name="connsiteY1" fmla="*/ 43543 h 604158"/>
                <a:gd name="connsiteX2" fmla="*/ 212271 w 745671"/>
                <a:gd name="connsiteY2" fmla="*/ 114300 h 604158"/>
                <a:gd name="connsiteX3" fmla="*/ 70757 w 745671"/>
                <a:gd name="connsiteY3" fmla="*/ 81643 h 604158"/>
                <a:gd name="connsiteX4" fmla="*/ 48986 w 745671"/>
                <a:gd name="connsiteY4" fmla="*/ 146958 h 604158"/>
                <a:gd name="connsiteX5" fmla="*/ 59871 w 745671"/>
                <a:gd name="connsiteY5" fmla="*/ 174172 h 604158"/>
                <a:gd name="connsiteX6" fmla="*/ 0 w 745671"/>
                <a:gd name="connsiteY6" fmla="*/ 195943 h 604158"/>
                <a:gd name="connsiteX7" fmla="*/ 16328 w 745671"/>
                <a:gd name="connsiteY7" fmla="*/ 299358 h 604158"/>
                <a:gd name="connsiteX8" fmla="*/ 141514 w 745671"/>
                <a:gd name="connsiteY8" fmla="*/ 397329 h 604158"/>
                <a:gd name="connsiteX9" fmla="*/ 108857 w 745671"/>
                <a:gd name="connsiteY9" fmla="*/ 517072 h 604158"/>
                <a:gd name="connsiteX10" fmla="*/ 217714 w 745671"/>
                <a:gd name="connsiteY10" fmla="*/ 538843 h 604158"/>
                <a:gd name="connsiteX11" fmla="*/ 255814 w 745671"/>
                <a:gd name="connsiteY11" fmla="*/ 478972 h 604158"/>
                <a:gd name="connsiteX12" fmla="*/ 419100 w 745671"/>
                <a:gd name="connsiteY12" fmla="*/ 604158 h 604158"/>
                <a:gd name="connsiteX13" fmla="*/ 625928 w 745671"/>
                <a:gd name="connsiteY13" fmla="*/ 517072 h 604158"/>
                <a:gd name="connsiteX14" fmla="*/ 745671 w 745671"/>
                <a:gd name="connsiteY14" fmla="*/ 342900 h 604158"/>
                <a:gd name="connsiteX15" fmla="*/ 745671 w 745671"/>
                <a:gd name="connsiteY15" fmla="*/ 163286 h 604158"/>
                <a:gd name="connsiteX16" fmla="*/ 723900 w 745671"/>
                <a:gd name="connsiteY16" fmla="*/ 136072 h 604158"/>
                <a:gd name="connsiteX17" fmla="*/ 620486 w 745671"/>
                <a:gd name="connsiteY17" fmla="*/ 195943 h 604158"/>
                <a:gd name="connsiteX18" fmla="*/ 593271 w 745671"/>
                <a:gd name="connsiteY18" fmla="*/ 157843 h 604158"/>
                <a:gd name="connsiteX19" fmla="*/ 468086 w 745671"/>
                <a:gd name="connsiteY19" fmla="*/ 168729 h 604158"/>
                <a:gd name="connsiteX20" fmla="*/ 348343 w 745671"/>
                <a:gd name="connsiteY20" fmla="*/ 76200 h 604158"/>
                <a:gd name="connsiteX21" fmla="*/ 332014 w 745671"/>
                <a:gd name="connsiteY21" fmla="*/ 0 h 6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5671" h="604158">
                  <a:moveTo>
                    <a:pt x="332014" y="0"/>
                  </a:moveTo>
                  <a:lnTo>
                    <a:pt x="239486" y="43543"/>
                  </a:lnTo>
                  <a:lnTo>
                    <a:pt x="212271" y="114300"/>
                  </a:lnTo>
                  <a:lnTo>
                    <a:pt x="70757" y="81643"/>
                  </a:lnTo>
                  <a:lnTo>
                    <a:pt x="48986" y="146958"/>
                  </a:lnTo>
                  <a:lnTo>
                    <a:pt x="59871" y="174172"/>
                  </a:lnTo>
                  <a:lnTo>
                    <a:pt x="0" y="195943"/>
                  </a:lnTo>
                  <a:lnTo>
                    <a:pt x="16328" y="299358"/>
                  </a:lnTo>
                  <a:lnTo>
                    <a:pt x="141514" y="397329"/>
                  </a:lnTo>
                  <a:lnTo>
                    <a:pt x="108857" y="517072"/>
                  </a:lnTo>
                  <a:lnTo>
                    <a:pt x="217714" y="538843"/>
                  </a:lnTo>
                  <a:lnTo>
                    <a:pt x="255814" y="478972"/>
                  </a:lnTo>
                  <a:lnTo>
                    <a:pt x="419100" y="604158"/>
                  </a:lnTo>
                  <a:lnTo>
                    <a:pt x="625928" y="517072"/>
                  </a:lnTo>
                  <a:lnTo>
                    <a:pt x="745671" y="342900"/>
                  </a:lnTo>
                  <a:lnTo>
                    <a:pt x="745671" y="163286"/>
                  </a:lnTo>
                  <a:lnTo>
                    <a:pt x="723900" y="136072"/>
                  </a:lnTo>
                  <a:lnTo>
                    <a:pt x="620486" y="195943"/>
                  </a:lnTo>
                  <a:lnTo>
                    <a:pt x="593271" y="157843"/>
                  </a:lnTo>
                  <a:lnTo>
                    <a:pt x="468086" y="168729"/>
                  </a:lnTo>
                  <a:lnTo>
                    <a:pt x="348343" y="76200"/>
                  </a:lnTo>
                  <a:lnTo>
                    <a:pt x="332014" y="0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1" name="Zagrebačka_županija"/>
            <p:cNvSpPr/>
            <p:nvPr/>
          </p:nvSpPr>
          <p:spPr>
            <a:xfrm>
              <a:off x="2203698" y="804877"/>
              <a:ext cx="1577934" cy="1009325"/>
            </a:xfrm>
            <a:custGeom>
              <a:avLst/>
              <a:gdLst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12271 w 1589314"/>
                <a:gd name="connsiteY11" fmla="*/ 745672 h 1006929"/>
                <a:gd name="connsiteX12" fmla="*/ 206829 w 1589314"/>
                <a:gd name="connsiteY12" fmla="*/ 767443 h 1006929"/>
                <a:gd name="connsiteX13" fmla="*/ 255814 w 1589314"/>
                <a:gd name="connsiteY13" fmla="*/ 800100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06829 w 1589314"/>
                <a:gd name="connsiteY12" fmla="*/ 767443 h 1006929"/>
                <a:gd name="connsiteX13" fmla="*/ 255814 w 1589314"/>
                <a:gd name="connsiteY13" fmla="*/ 800100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06829 w 1589314"/>
                <a:gd name="connsiteY12" fmla="*/ 767443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16348 w 1589314"/>
                <a:gd name="connsiteY12" fmla="*/ 762681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1961 w 1589314"/>
                <a:gd name="connsiteY0" fmla="*/ 164987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16348 w 1589314"/>
                <a:gd name="connsiteY12" fmla="*/ 762681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1961 w 1589314"/>
                <a:gd name="connsiteY55" fmla="*/ 164987 h 1006929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17171 w 1589314"/>
                <a:gd name="connsiteY47" fmla="*/ 198325 h 1009311"/>
                <a:gd name="connsiteX48" fmla="*/ 1191986 w 1589314"/>
                <a:gd name="connsiteY48" fmla="*/ 73139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17171 w 1589314"/>
                <a:gd name="connsiteY47" fmla="*/ 198325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07653 w 1589314"/>
                <a:gd name="connsiteY47" fmla="*/ 205469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72967 w 1589314"/>
                <a:gd name="connsiteY46" fmla="*/ 183698 h 1009311"/>
                <a:gd name="connsiteX47" fmla="*/ 1307653 w 1589314"/>
                <a:gd name="connsiteY47" fmla="*/ 205469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589314" h="1009311">
                  <a:moveTo>
                    <a:pt x="411961" y="167369"/>
                  </a:moveTo>
                  <a:lnTo>
                    <a:pt x="408214" y="269082"/>
                  </a:lnTo>
                  <a:lnTo>
                    <a:pt x="381000" y="290854"/>
                  </a:lnTo>
                  <a:lnTo>
                    <a:pt x="413657" y="383382"/>
                  </a:lnTo>
                  <a:lnTo>
                    <a:pt x="342900" y="421482"/>
                  </a:lnTo>
                  <a:lnTo>
                    <a:pt x="255814" y="388825"/>
                  </a:lnTo>
                  <a:lnTo>
                    <a:pt x="206829" y="426925"/>
                  </a:lnTo>
                  <a:lnTo>
                    <a:pt x="163286" y="405154"/>
                  </a:lnTo>
                  <a:lnTo>
                    <a:pt x="141514" y="459582"/>
                  </a:lnTo>
                  <a:lnTo>
                    <a:pt x="0" y="524896"/>
                  </a:lnTo>
                  <a:lnTo>
                    <a:pt x="97971" y="639196"/>
                  </a:lnTo>
                  <a:lnTo>
                    <a:pt x="200373" y="745673"/>
                  </a:lnTo>
                  <a:lnTo>
                    <a:pt x="216348" y="765063"/>
                  </a:lnTo>
                  <a:lnTo>
                    <a:pt x="248675" y="816769"/>
                  </a:lnTo>
                  <a:lnTo>
                    <a:pt x="321129" y="753496"/>
                  </a:lnTo>
                  <a:lnTo>
                    <a:pt x="489857" y="829696"/>
                  </a:lnTo>
                  <a:lnTo>
                    <a:pt x="457200" y="862354"/>
                  </a:lnTo>
                  <a:lnTo>
                    <a:pt x="527957" y="916782"/>
                  </a:lnTo>
                  <a:lnTo>
                    <a:pt x="598714" y="873239"/>
                  </a:lnTo>
                  <a:lnTo>
                    <a:pt x="669471" y="927668"/>
                  </a:lnTo>
                  <a:lnTo>
                    <a:pt x="664029" y="992982"/>
                  </a:lnTo>
                  <a:lnTo>
                    <a:pt x="729343" y="1009311"/>
                  </a:lnTo>
                  <a:lnTo>
                    <a:pt x="810986" y="960325"/>
                  </a:lnTo>
                  <a:lnTo>
                    <a:pt x="849086" y="987539"/>
                  </a:lnTo>
                  <a:lnTo>
                    <a:pt x="859971" y="927668"/>
                  </a:lnTo>
                  <a:lnTo>
                    <a:pt x="892629" y="911339"/>
                  </a:lnTo>
                  <a:lnTo>
                    <a:pt x="843643" y="851468"/>
                  </a:lnTo>
                  <a:lnTo>
                    <a:pt x="952500" y="709954"/>
                  </a:lnTo>
                  <a:lnTo>
                    <a:pt x="1066800" y="780711"/>
                  </a:lnTo>
                  <a:lnTo>
                    <a:pt x="1159329" y="699068"/>
                  </a:lnTo>
                  <a:lnTo>
                    <a:pt x="1262743" y="742611"/>
                  </a:lnTo>
                  <a:lnTo>
                    <a:pt x="1257300" y="791596"/>
                  </a:lnTo>
                  <a:lnTo>
                    <a:pt x="1317171" y="802482"/>
                  </a:lnTo>
                  <a:lnTo>
                    <a:pt x="1409700" y="731725"/>
                  </a:lnTo>
                  <a:lnTo>
                    <a:pt x="1458686" y="726282"/>
                  </a:lnTo>
                  <a:lnTo>
                    <a:pt x="1475014" y="660968"/>
                  </a:lnTo>
                  <a:lnTo>
                    <a:pt x="1377043" y="579325"/>
                  </a:lnTo>
                  <a:lnTo>
                    <a:pt x="1360714" y="481354"/>
                  </a:lnTo>
                  <a:lnTo>
                    <a:pt x="1420586" y="437811"/>
                  </a:lnTo>
                  <a:lnTo>
                    <a:pt x="1480457" y="481354"/>
                  </a:lnTo>
                  <a:lnTo>
                    <a:pt x="1480457" y="399711"/>
                  </a:lnTo>
                  <a:lnTo>
                    <a:pt x="1529443" y="372496"/>
                  </a:lnTo>
                  <a:lnTo>
                    <a:pt x="1540329" y="426925"/>
                  </a:lnTo>
                  <a:lnTo>
                    <a:pt x="1589314" y="356168"/>
                  </a:lnTo>
                  <a:lnTo>
                    <a:pt x="1572986" y="247311"/>
                  </a:lnTo>
                  <a:lnTo>
                    <a:pt x="1469571" y="258196"/>
                  </a:lnTo>
                  <a:lnTo>
                    <a:pt x="1372967" y="183698"/>
                  </a:lnTo>
                  <a:lnTo>
                    <a:pt x="1307653" y="205469"/>
                  </a:lnTo>
                  <a:lnTo>
                    <a:pt x="1161051" y="82664"/>
                  </a:lnTo>
                  <a:lnTo>
                    <a:pt x="1121229" y="105796"/>
                  </a:lnTo>
                  <a:lnTo>
                    <a:pt x="1040953" y="0"/>
                  </a:lnTo>
                  <a:lnTo>
                    <a:pt x="930729" y="154782"/>
                  </a:lnTo>
                  <a:lnTo>
                    <a:pt x="734786" y="252754"/>
                  </a:lnTo>
                  <a:lnTo>
                    <a:pt x="560614" y="127568"/>
                  </a:lnTo>
                  <a:lnTo>
                    <a:pt x="517071" y="181996"/>
                  </a:lnTo>
                  <a:lnTo>
                    <a:pt x="411961" y="167369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2" name="Koprivničko_Križevačka_županija"/>
            <p:cNvSpPr/>
            <p:nvPr/>
          </p:nvSpPr>
          <p:spPr>
            <a:xfrm>
              <a:off x="3364455" y="365853"/>
              <a:ext cx="1091226" cy="736011"/>
            </a:xfrm>
            <a:custGeom>
              <a:avLst/>
              <a:gdLst>
                <a:gd name="connsiteX0" fmla="*/ 560614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87828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60614 w 1099457"/>
                <a:gd name="connsiteY38" fmla="*/ 0 h 734785"/>
                <a:gd name="connsiteX0" fmla="*/ 574909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87828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74909 w 1099457"/>
                <a:gd name="connsiteY38" fmla="*/ 0 h 734785"/>
                <a:gd name="connsiteX0" fmla="*/ 574909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94972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74909 w 1099457"/>
                <a:gd name="connsiteY38" fmla="*/ 0 h 734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099457" h="734785">
                  <a:moveTo>
                    <a:pt x="574909" y="0"/>
                  </a:moveTo>
                  <a:lnTo>
                    <a:pt x="500743" y="97971"/>
                  </a:lnTo>
                  <a:lnTo>
                    <a:pt x="413657" y="234043"/>
                  </a:lnTo>
                  <a:lnTo>
                    <a:pt x="299357" y="212271"/>
                  </a:lnTo>
                  <a:lnTo>
                    <a:pt x="239486" y="239485"/>
                  </a:lnTo>
                  <a:lnTo>
                    <a:pt x="250371" y="299357"/>
                  </a:lnTo>
                  <a:lnTo>
                    <a:pt x="185057" y="299357"/>
                  </a:lnTo>
                  <a:lnTo>
                    <a:pt x="136071" y="353785"/>
                  </a:lnTo>
                  <a:lnTo>
                    <a:pt x="92529" y="315685"/>
                  </a:lnTo>
                  <a:lnTo>
                    <a:pt x="0" y="413657"/>
                  </a:lnTo>
                  <a:lnTo>
                    <a:pt x="0" y="527957"/>
                  </a:lnTo>
                  <a:lnTo>
                    <a:pt x="136071" y="642257"/>
                  </a:lnTo>
                  <a:lnTo>
                    <a:pt x="201386" y="620485"/>
                  </a:lnTo>
                  <a:lnTo>
                    <a:pt x="299357" y="702128"/>
                  </a:lnTo>
                  <a:lnTo>
                    <a:pt x="397329" y="691243"/>
                  </a:lnTo>
                  <a:lnTo>
                    <a:pt x="419100" y="500743"/>
                  </a:lnTo>
                  <a:lnTo>
                    <a:pt x="484414" y="451757"/>
                  </a:lnTo>
                  <a:lnTo>
                    <a:pt x="522514" y="478971"/>
                  </a:lnTo>
                  <a:lnTo>
                    <a:pt x="549729" y="462643"/>
                  </a:lnTo>
                  <a:lnTo>
                    <a:pt x="566057" y="408214"/>
                  </a:lnTo>
                  <a:lnTo>
                    <a:pt x="647700" y="527957"/>
                  </a:lnTo>
                  <a:lnTo>
                    <a:pt x="642257" y="593271"/>
                  </a:lnTo>
                  <a:lnTo>
                    <a:pt x="718457" y="571500"/>
                  </a:lnTo>
                  <a:lnTo>
                    <a:pt x="745671" y="609600"/>
                  </a:lnTo>
                  <a:lnTo>
                    <a:pt x="751114" y="669471"/>
                  </a:lnTo>
                  <a:lnTo>
                    <a:pt x="816429" y="669471"/>
                  </a:lnTo>
                  <a:lnTo>
                    <a:pt x="876300" y="734785"/>
                  </a:lnTo>
                  <a:lnTo>
                    <a:pt x="968829" y="594972"/>
                  </a:lnTo>
                  <a:lnTo>
                    <a:pt x="1099457" y="566057"/>
                  </a:lnTo>
                  <a:lnTo>
                    <a:pt x="1039586" y="522514"/>
                  </a:lnTo>
                  <a:lnTo>
                    <a:pt x="1045029" y="473528"/>
                  </a:lnTo>
                  <a:lnTo>
                    <a:pt x="974271" y="375557"/>
                  </a:lnTo>
                  <a:lnTo>
                    <a:pt x="947057" y="364671"/>
                  </a:lnTo>
                  <a:lnTo>
                    <a:pt x="941614" y="315685"/>
                  </a:lnTo>
                  <a:lnTo>
                    <a:pt x="887186" y="272143"/>
                  </a:lnTo>
                  <a:lnTo>
                    <a:pt x="865414" y="288471"/>
                  </a:lnTo>
                  <a:lnTo>
                    <a:pt x="691243" y="195943"/>
                  </a:lnTo>
                  <a:lnTo>
                    <a:pt x="625929" y="114300"/>
                  </a:lnTo>
                  <a:lnTo>
                    <a:pt x="574909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3" name="Karlovačka_županija"/>
            <p:cNvSpPr/>
            <p:nvPr/>
          </p:nvSpPr>
          <p:spPr>
            <a:xfrm>
              <a:off x="1744031" y="1321376"/>
              <a:ext cx="1118267" cy="1441892"/>
            </a:xfrm>
            <a:custGeom>
              <a:avLst/>
              <a:gdLst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55134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432109 w 1124414"/>
                <a:gd name="connsiteY38" fmla="*/ 1231281 h 1440366"/>
                <a:gd name="connsiteX39" fmla="*/ 269487 w 1124414"/>
                <a:gd name="connsiteY39" fmla="*/ 1073305 h 1440366"/>
                <a:gd name="connsiteX40" fmla="*/ 185853 w 1124414"/>
                <a:gd name="connsiteY40" fmla="*/ 1110476 h 1440366"/>
                <a:gd name="connsiteX41" fmla="*/ 88280 w 1124414"/>
                <a:gd name="connsiteY41" fmla="*/ 1054720 h 1440366"/>
                <a:gd name="connsiteX42" fmla="*/ 23231 w 1124414"/>
                <a:gd name="connsiteY42" fmla="*/ 1012902 h 1440366"/>
                <a:gd name="connsiteX43" fmla="*/ 9292 w 1124414"/>
                <a:gd name="connsiteY43" fmla="*/ 961793 h 1440366"/>
                <a:gd name="connsiteX44" fmla="*/ 0 w 1124414"/>
                <a:gd name="connsiteY44" fmla="*/ 831695 h 1440366"/>
                <a:gd name="connsiteX45" fmla="*/ 13939 w 1124414"/>
                <a:gd name="connsiteY45" fmla="*/ 734122 h 1440366"/>
                <a:gd name="connsiteX46" fmla="*/ 69695 w 1124414"/>
                <a:gd name="connsiteY46" fmla="*/ 720183 h 1440366"/>
                <a:gd name="connsiteX47" fmla="*/ 153329 w 1124414"/>
                <a:gd name="connsiteY47" fmla="*/ 775939 h 1440366"/>
                <a:gd name="connsiteX48" fmla="*/ 218378 w 1124414"/>
                <a:gd name="connsiteY48" fmla="*/ 724829 h 1440366"/>
                <a:gd name="connsiteX49" fmla="*/ 297365 w 1124414"/>
                <a:gd name="connsiteY49" fmla="*/ 617963 h 1440366"/>
                <a:gd name="connsiteX50" fmla="*/ 292719 w 1124414"/>
                <a:gd name="connsiteY50" fmla="*/ 529683 h 1440366"/>
                <a:gd name="connsiteX51" fmla="*/ 348475 w 1124414"/>
                <a:gd name="connsiteY51" fmla="*/ 469281 h 1440366"/>
                <a:gd name="connsiteX52" fmla="*/ 408878 w 1124414"/>
                <a:gd name="connsiteY52" fmla="*/ 511098 h 1440366"/>
                <a:gd name="connsiteX53" fmla="*/ 492512 w 1124414"/>
                <a:gd name="connsiteY53" fmla="*/ 459988 h 1440366"/>
                <a:gd name="connsiteX54" fmla="*/ 413524 w 1124414"/>
                <a:gd name="connsiteY54" fmla="*/ 367061 h 1440366"/>
                <a:gd name="connsiteX55" fmla="*/ 404231 w 1124414"/>
                <a:gd name="connsiteY55" fmla="*/ 311305 h 1440366"/>
                <a:gd name="connsiteX56" fmla="*/ 390292 w 1124414"/>
                <a:gd name="connsiteY56" fmla="*/ 269488 h 1440366"/>
                <a:gd name="connsiteX57" fmla="*/ 450695 w 1124414"/>
                <a:gd name="connsiteY57" fmla="*/ 213732 h 1440366"/>
                <a:gd name="connsiteX58" fmla="*/ 538975 w 1124414"/>
                <a:gd name="connsiteY58" fmla="*/ 199793 h 1440366"/>
                <a:gd name="connsiteX59" fmla="*/ 464634 w 1124414"/>
                <a:gd name="connsiteY59" fmla="*/ 88281 h 1440366"/>
                <a:gd name="connsiteX60" fmla="*/ 422817 w 1124414"/>
                <a:gd name="connsiteY60" fmla="*/ 148683 h 1440366"/>
                <a:gd name="connsiteX61" fmla="*/ 367061 w 1124414"/>
                <a:gd name="connsiteY61" fmla="*/ 78988 h 1440366"/>
                <a:gd name="connsiteX62" fmla="*/ 399585 w 1124414"/>
                <a:gd name="connsiteY62" fmla="*/ 32524 h 1440366"/>
                <a:gd name="connsiteX63" fmla="*/ 450695 w 1124414"/>
                <a:gd name="connsiteY63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432109 w 1124414"/>
                <a:gd name="connsiteY38" fmla="*/ 1231281 h 1440366"/>
                <a:gd name="connsiteX39" fmla="*/ 269487 w 1124414"/>
                <a:gd name="connsiteY39" fmla="*/ 1073305 h 1440366"/>
                <a:gd name="connsiteX40" fmla="*/ 185853 w 1124414"/>
                <a:gd name="connsiteY40" fmla="*/ 1110476 h 1440366"/>
                <a:gd name="connsiteX41" fmla="*/ 88280 w 1124414"/>
                <a:gd name="connsiteY41" fmla="*/ 1054720 h 1440366"/>
                <a:gd name="connsiteX42" fmla="*/ 23231 w 1124414"/>
                <a:gd name="connsiteY42" fmla="*/ 1012902 h 1440366"/>
                <a:gd name="connsiteX43" fmla="*/ 9292 w 1124414"/>
                <a:gd name="connsiteY43" fmla="*/ 961793 h 1440366"/>
                <a:gd name="connsiteX44" fmla="*/ 0 w 1124414"/>
                <a:gd name="connsiteY44" fmla="*/ 831695 h 1440366"/>
                <a:gd name="connsiteX45" fmla="*/ 13939 w 1124414"/>
                <a:gd name="connsiteY45" fmla="*/ 734122 h 1440366"/>
                <a:gd name="connsiteX46" fmla="*/ 69695 w 1124414"/>
                <a:gd name="connsiteY46" fmla="*/ 720183 h 1440366"/>
                <a:gd name="connsiteX47" fmla="*/ 153329 w 1124414"/>
                <a:gd name="connsiteY47" fmla="*/ 775939 h 1440366"/>
                <a:gd name="connsiteX48" fmla="*/ 218378 w 1124414"/>
                <a:gd name="connsiteY48" fmla="*/ 724829 h 1440366"/>
                <a:gd name="connsiteX49" fmla="*/ 297365 w 1124414"/>
                <a:gd name="connsiteY49" fmla="*/ 617963 h 1440366"/>
                <a:gd name="connsiteX50" fmla="*/ 292719 w 1124414"/>
                <a:gd name="connsiteY50" fmla="*/ 529683 h 1440366"/>
                <a:gd name="connsiteX51" fmla="*/ 348475 w 1124414"/>
                <a:gd name="connsiteY51" fmla="*/ 469281 h 1440366"/>
                <a:gd name="connsiteX52" fmla="*/ 408878 w 1124414"/>
                <a:gd name="connsiteY52" fmla="*/ 511098 h 1440366"/>
                <a:gd name="connsiteX53" fmla="*/ 492512 w 1124414"/>
                <a:gd name="connsiteY53" fmla="*/ 459988 h 1440366"/>
                <a:gd name="connsiteX54" fmla="*/ 413524 w 1124414"/>
                <a:gd name="connsiteY54" fmla="*/ 367061 h 1440366"/>
                <a:gd name="connsiteX55" fmla="*/ 404231 w 1124414"/>
                <a:gd name="connsiteY55" fmla="*/ 311305 h 1440366"/>
                <a:gd name="connsiteX56" fmla="*/ 390292 w 1124414"/>
                <a:gd name="connsiteY56" fmla="*/ 269488 h 1440366"/>
                <a:gd name="connsiteX57" fmla="*/ 450695 w 1124414"/>
                <a:gd name="connsiteY57" fmla="*/ 213732 h 1440366"/>
                <a:gd name="connsiteX58" fmla="*/ 538975 w 1124414"/>
                <a:gd name="connsiteY58" fmla="*/ 199793 h 1440366"/>
                <a:gd name="connsiteX59" fmla="*/ 464634 w 1124414"/>
                <a:gd name="connsiteY59" fmla="*/ 88281 h 1440366"/>
                <a:gd name="connsiteX60" fmla="*/ 422817 w 1124414"/>
                <a:gd name="connsiteY60" fmla="*/ 148683 h 1440366"/>
                <a:gd name="connsiteX61" fmla="*/ 367061 w 1124414"/>
                <a:gd name="connsiteY61" fmla="*/ 78988 h 1440366"/>
                <a:gd name="connsiteX62" fmla="*/ 399585 w 1124414"/>
                <a:gd name="connsiteY62" fmla="*/ 32524 h 1440366"/>
                <a:gd name="connsiteX63" fmla="*/ 450695 w 1124414"/>
                <a:gd name="connsiteY63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9487 w 1124414"/>
                <a:gd name="connsiteY38" fmla="*/ 1073305 h 1440366"/>
                <a:gd name="connsiteX39" fmla="*/ 185853 w 1124414"/>
                <a:gd name="connsiteY39" fmla="*/ 1110476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85853 w 1124414"/>
                <a:gd name="connsiteY39" fmla="*/ 1110476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92524 w 1124414"/>
                <a:gd name="connsiteY34" fmla="*/ 1421548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92524 w 1124414"/>
                <a:gd name="connsiteY34" fmla="*/ 1421548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74097 w 1124414"/>
                <a:gd name="connsiteY37" fmla="*/ 1380196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124414" h="1440366">
                  <a:moveTo>
                    <a:pt x="450695" y="0"/>
                  </a:moveTo>
                  <a:lnTo>
                    <a:pt x="669073" y="236963"/>
                  </a:lnTo>
                  <a:lnTo>
                    <a:pt x="669073" y="236963"/>
                  </a:lnTo>
                  <a:lnTo>
                    <a:pt x="710890" y="292720"/>
                  </a:lnTo>
                  <a:lnTo>
                    <a:pt x="775939" y="232317"/>
                  </a:lnTo>
                  <a:lnTo>
                    <a:pt x="943207" y="306659"/>
                  </a:lnTo>
                  <a:lnTo>
                    <a:pt x="915329" y="343829"/>
                  </a:lnTo>
                  <a:lnTo>
                    <a:pt x="985024" y="399585"/>
                  </a:lnTo>
                  <a:lnTo>
                    <a:pt x="1054719" y="362415"/>
                  </a:lnTo>
                  <a:lnTo>
                    <a:pt x="1124414" y="413524"/>
                  </a:lnTo>
                  <a:lnTo>
                    <a:pt x="1115121" y="483220"/>
                  </a:lnTo>
                  <a:lnTo>
                    <a:pt x="1064012" y="455341"/>
                  </a:lnTo>
                  <a:lnTo>
                    <a:pt x="1031487" y="455341"/>
                  </a:lnTo>
                  <a:lnTo>
                    <a:pt x="1017548" y="515744"/>
                  </a:lnTo>
                  <a:lnTo>
                    <a:pt x="1045426" y="538976"/>
                  </a:lnTo>
                  <a:lnTo>
                    <a:pt x="1045426" y="538976"/>
                  </a:lnTo>
                  <a:lnTo>
                    <a:pt x="1022195" y="641195"/>
                  </a:lnTo>
                  <a:lnTo>
                    <a:pt x="998963" y="669073"/>
                  </a:lnTo>
                  <a:lnTo>
                    <a:pt x="971085" y="645841"/>
                  </a:lnTo>
                  <a:lnTo>
                    <a:pt x="952500" y="692305"/>
                  </a:lnTo>
                  <a:lnTo>
                    <a:pt x="1003609" y="748061"/>
                  </a:lnTo>
                  <a:lnTo>
                    <a:pt x="980378" y="803817"/>
                  </a:lnTo>
                  <a:lnTo>
                    <a:pt x="971085" y="836341"/>
                  </a:lnTo>
                  <a:lnTo>
                    <a:pt x="1022195" y="882805"/>
                  </a:lnTo>
                  <a:lnTo>
                    <a:pt x="966439" y="929268"/>
                  </a:lnTo>
                  <a:lnTo>
                    <a:pt x="933914" y="980378"/>
                  </a:lnTo>
                  <a:lnTo>
                    <a:pt x="961792" y="1059366"/>
                  </a:lnTo>
                  <a:lnTo>
                    <a:pt x="910682" y="1161585"/>
                  </a:lnTo>
                  <a:lnTo>
                    <a:pt x="952500" y="1263805"/>
                  </a:lnTo>
                  <a:lnTo>
                    <a:pt x="887451" y="1370671"/>
                  </a:lnTo>
                  <a:lnTo>
                    <a:pt x="794524" y="1356732"/>
                  </a:lnTo>
                  <a:lnTo>
                    <a:pt x="720182" y="1389256"/>
                  </a:lnTo>
                  <a:lnTo>
                    <a:pt x="676206" y="1351969"/>
                  </a:lnTo>
                  <a:lnTo>
                    <a:pt x="669403" y="1384610"/>
                  </a:lnTo>
                  <a:lnTo>
                    <a:pt x="692524" y="1421548"/>
                  </a:lnTo>
                  <a:lnTo>
                    <a:pt x="645841" y="1440366"/>
                  </a:lnTo>
                  <a:lnTo>
                    <a:pt x="617963" y="1379963"/>
                  </a:lnTo>
                  <a:lnTo>
                    <a:pt x="574097" y="1380196"/>
                  </a:lnTo>
                  <a:lnTo>
                    <a:pt x="262352" y="1078068"/>
                  </a:lnTo>
                  <a:lnTo>
                    <a:pt x="176341" y="1115238"/>
                  </a:lnTo>
                  <a:lnTo>
                    <a:pt x="76389" y="1059482"/>
                  </a:lnTo>
                  <a:lnTo>
                    <a:pt x="27986" y="996233"/>
                  </a:lnTo>
                  <a:lnTo>
                    <a:pt x="11670" y="921312"/>
                  </a:lnTo>
                  <a:lnTo>
                    <a:pt x="0" y="831695"/>
                  </a:lnTo>
                  <a:lnTo>
                    <a:pt x="13939" y="734122"/>
                  </a:lnTo>
                  <a:lnTo>
                    <a:pt x="69695" y="720183"/>
                  </a:lnTo>
                  <a:lnTo>
                    <a:pt x="153329" y="775939"/>
                  </a:lnTo>
                  <a:lnTo>
                    <a:pt x="218378" y="724829"/>
                  </a:lnTo>
                  <a:lnTo>
                    <a:pt x="297365" y="617963"/>
                  </a:lnTo>
                  <a:lnTo>
                    <a:pt x="292719" y="529683"/>
                  </a:lnTo>
                  <a:lnTo>
                    <a:pt x="348475" y="469281"/>
                  </a:lnTo>
                  <a:lnTo>
                    <a:pt x="408878" y="511098"/>
                  </a:lnTo>
                  <a:lnTo>
                    <a:pt x="492512" y="459988"/>
                  </a:lnTo>
                  <a:lnTo>
                    <a:pt x="413524" y="367061"/>
                  </a:lnTo>
                  <a:lnTo>
                    <a:pt x="404231" y="311305"/>
                  </a:lnTo>
                  <a:lnTo>
                    <a:pt x="390292" y="269488"/>
                  </a:lnTo>
                  <a:lnTo>
                    <a:pt x="450695" y="213732"/>
                  </a:lnTo>
                  <a:lnTo>
                    <a:pt x="538975" y="199793"/>
                  </a:lnTo>
                  <a:lnTo>
                    <a:pt x="464634" y="88281"/>
                  </a:lnTo>
                  <a:lnTo>
                    <a:pt x="422817" y="148683"/>
                  </a:lnTo>
                  <a:lnTo>
                    <a:pt x="367061" y="78988"/>
                  </a:lnTo>
                  <a:lnTo>
                    <a:pt x="399585" y="32524"/>
                  </a:lnTo>
                  <a:lnTo>
                    <a:pt x="45069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4" name="Bjelovarsko_bilogorska_županija"/>
            <p:cNvSpPr/>
            <p:nvPr/>
          </p:nvSpPr>
          <p:spPr>
            <a:xfrm>
              <a:off x="3549867" y="772597"/>
              <a:ext cx="1145305" cy="994260"/>
            </a:xfrm>
            <a:custGeom>
              <a:avLst/>
              <a:gdLst>
                <a:gd name="connsiteX0" fmla="*/ 692305 w 1152293"/>
                <a:gd name="connsiteY0" fmla="*/ 329890 h 1003609"/>
                <a:gd name="connsiteX1" fmla="*/ 785232 w 1152293"/>
                <a:gd name="connsiteY1" fmla="*/ 413524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54720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85232 w 1152293"/>
                <a:gd name="connsiteY1" fmla="*/ 413524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0271 w 1152293"/>
                <a:gd name="connsiteY17" fmla="*/ 975848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0271 w 1152293"/>
                <a:gd name="connsiteY17" fmla="*/ 975848 h 1003609"/>
                <a:gd name="connsiteX18" fmla="*/ 622610 w 1152293"/>
                <a:gd name="connsiteY18" fmla="*/ 938561 h 1003609"/>
                <a:gd name="connsiteX19" fmla="*/ 561990 w 1152293"/>
                <a:gd name="connsiteY19" fmla="*/ 966322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994084"/>
                <a:gd name="connsiteX1" fmla="*/ 792365 w 1152293"/>
                <a:gd name="connsiteY1" fmla="*/ 406380 h 994084"/>
                <a:gd name="connsiteX2" fmla="*/ 892206 w 1152293"/>
                <a:gd name="connsiteY2" fmla="*/ 466784 h 994084"/>
                <a:gd name="connsiteX3" fmla="*/ 910793 w 1152293"/>
                <a:gd name="connsiteY3" fmla="*/ 529567 h 994084"/>
                <a:gd name="connsiteX4" fmla="*/ 980378 w 1152293"/>
                <a:gd name="connsiteY4" fmla="*/ 566853 h 994084"/>
                <a:gd name="connsiteX5" fmla="*/ 989889 w 1152293"/>
                <a:gd name="connsiteY5" fmla="*/ 566853 h 994084"/>
                <a:gd name="connsiteX6" fmla="*/ 1033974 w 1152293"/>
                <a:gd name="connsiteY6" fmla="*/ 641078 h 994084"/>
                <a:gd name="connsiteX7" fmla="*/ 1068659 w 1152293"/>
                <a:gd name="connsiteY7" fmla="*/ 594731 h 994084"/>
                <a:gd name="connsiteX8" fmla="*/ 1152293 w 1152293"/>
                <a:gd name="connsiteY8" fmla="*/ 669073 h 994084"/>
                <a:gd name="connsiteX9" fmla="*/ 1061853 w 1152293"/>
                <a:gd name="connsiteY9" fmla="*/ 831695 h 994084"/>
                <a:gd name="connsiteX10" fmla="*/ 1073305 w 1152293"/>
                <a:gd name="connsiteY10" fmla="*/ 878158 h 994084"/>
                <a:gd name="connsiteX11" fmla="*/ 1040781 w 1152293"/>
                <a:gd name="connsiteY11" fmla="*/ 942859 h 994084"/>
                <a:gd name="connsiteX12" fmla="*/ 961901 w 1152293"/>
                <a:gd name="connsiteY12" fmla="*/ 910567 h 994084"/>
                <a:gd name="connsiteX13" fmla="*/ 831695 w 1152293"/>
                <a:gd name="connsiteY13" fmla="*/ 957146 h 994084"/>
                <a:gd name="connsiteX14" fmla="*/ 785232 w 1152293"/>
                <a:gd name="connsiteY14" fmla="*/ 906036 h 994084"/>
                <a:gd name="connsiteX15" fmla="*/ 743415 w 1152293"/>
                <a:gd name="connsiteY15" fmla="*/ 952500 h 994084"/>
                <a:gd name="connsiteX16" fmla="*/ 718132 w 1152293"/>
                <a:gd name="connsiteY16" fmla="*/ 919627 h 994084"/>
                <a:gd name="connsiteX17" fmla="*/ 650271 w 1152293"/>
                <a:gd name="connsiteY17" fmla="*/ 975848 h 994084"/>
                <a:gd name="connsiteX18" fmla="*/ 622610 w 1152293"/>
                <a:gd name="connsiteY18" fmla="*/ 938561 h 994084"/>
                <a:gd name="connsiteX19" fmla="*/ 561990 w 1152293"/>
                <a:gd name="connsiteY19" fmla="*/ 966322 h 994084"/>
                <a:gd name="connsiteX20" fmla="*/ 501805 w 1152293"/>
                <a:gd name="connsiteY20" fmla="*/ 919975 h 994084"/>
                <a:gd name="connsiteX21" fmla="*/ 471440 w 1152293"/>
                <a:gd name="connsiteY21" fmla="*/ 994084 h 994084"/>
                <a:gd name="connsiteX22" fmla="*/ 394939 w 1152293"/>
                <a:gd name="connsiteY22" fmla="*/ 924622 h 994084"/>
                <a:gd name="connsiteX23" fmla="*/ 353122 w 1152293"/>
                <a:gd name="connsiteY23" fmla="*/ 845634 h 994084"/>
                <a:gd name="connsiteX24" fmla="*/ 315951 w 1152293"/>
                <a:gd name="connsiteY24" fmla="*/ 766646 h 994084"/>
                <a:gd name="connsiteX25" fmla="*/ 278781 w 1152293"/>
                <a:gd name="connsiteY25" fmla="*/ 775939 h 994084"/>
                <a:gd name="connsiteX26" fmla="*/ 218378 w 1152293"/>
                <a:gd name="connsiteY26" fmla="*/ 706244 h 994084"/>
                <a:gd name="connsiteX27" fmla="*/ 106866 w 1152293"/>
                <a:gd name="connsiteY27" fmla="*/ 706244 h 994084"/>
                <a:gd name="connsiteX28" fmla="*/ 13939 w 1152293"/>
                <a:gd name="connsiteY28" fmla="*/ 617963 h 994084"/>
                <a:gd name="connsiteX29" fmla="*/ 0 w 1152293"/>
                <a:gd name="connsiteY29" fmla="*/ 506451 h 994084"/>
                <a:gd name="connsiteX30" fmla="*/ 51110 w 1152293"/>
                <a:gd name="connsiteY30" fmla="*/ 464634 h 994084"/>
                <a:gd name="connsiteX31" fmla="*/ 125451 w 1152293"/>
                <a:gd name="connsiteY31" fmla="*/ 511097 h 994084"/>
                <a:gd name="connsiteX32" fmla="*/ 120805 w 1152293"/>
                <a:gd name="connsiteY32" fmla="*/ 422817 h 994084"/>
                <a:gd name="connsiteX33" fmla="*/ 167268 w 1152293"/>
                <a:gd name="connsiteY33" fmla="*/ 404231 h 994084"/>
                <a:gd name="connsiteX34" fmla="*/ 176561 w 1152293"/>
                <a:gd name="connsiteY34" fmla="*/ 455341 h 994084"/>
                <a:gd name="connsiteX35" fmla="*/ 227671 w 1152293"/>
                <a:gd name="connsiteY35" fmla="*/ 390292 h 994084"/>
                <a:gd name="connsiteX36" fmla="*/ 213732 w 1152293"/>
                <a:gd name="connsiteY36" fmla="*/ 283427 h 994084"/>
                <a:gd name="connsiteX37" fmla="*/ 236963 w 1152293"/>
                <a:gd name="connsiteY37" fmla="*/ 88280 h 994084"/>
                <a:gd name="connsiteX38" fmla="*/ 302012 w 1152293"/>
                <a:gd name="connsiteY38" fmla="*/ 41817 h 994084"/>
                <a:gd name="connsiteX39" fmla="*/ 339183 w 1152293"/>
                <a:gd name="connsiteY39" fmla="*/ 69695 h 994084"/>
                <a:gd name="connsiteX40" fmla="*/ 381000 w 1152293"/>
                <a:gd name="connsiteY40" fmla="*/ 0 h 994084"/>
                <a:gd name="connsiteX41" fmla="*/ 464634 w 1152293"/>
                <a:gd name="connsiteY41" fmla="*/ 120805 h 994084"/>
                <a:gd name="connsiteX42" fmla="*/ 455342 w 1152293"/>
                <a:gd name="connsiteY42" fmla="*/ 181207 h 994084"/>
                <a:gd name="connsiteX43" fmla="*/ 534329 w 1152293"/>
                <a:gd name="connsiteY43" fmla="*/ 157975 h 994084"/>
                <a:gd name="connsiteX44" fmla="*/ 562207 w 1152293"/>
                <a:gd name="connsiteY44" fmla="*/ 199792 h 994084"/>
                <a:gd name="connsiteX45" fmla="*/ 562207 w 1152293"/>
                <a:gd name="connsiteY45" fmla="*/ 260195 h 994084"/>
                <a:gd name="connsiteX46" fmla="*/ 636549 w 1152293"/>
                <a:gd name="connsiteY46" fmla="*/ 264841 h 994084"/>
                <a:gd name="connsiteX47" fmla="*/ 692305 w 1152293"/>
                <a:gd name="connsiteY47" fmla="*/ 329890 h 994084"/>
                <a:gd name="connsiteX0" fmla="*/ 692305 w 1152293"/>
                <a:gd name="connsiteY0" fmla="*/ 329890 h 994084"/>
                <a:gd name="connsiteX1" fmla="*/ 792365 w 1152293"/>
                <a:gd name="connsiteY1" fmla="*/ 406380 h 994084"/>
                <a:gd name="connsiteX2" fmla="*/ 892206 w 1152293"/>
                <a:gd name="connsiteY2" fmla="*/ 466784 h 994084"/>
                <a:gd name="connsiteX3" fmla="*/ 910793 w 1152293"/>
                <a:gd name="connsiteY3" fmla="*/ 529567 h 994084"/>
                <a:gd name="connsiteX4" fmla="*/ 980378 w 1152293"/>
                <a:gd name="connsiteY4" fmla="*/ 566853 h 994084"/>
                <a:gd name="connsiteX5" fmla="*/ 989889 w 1152293"/>
                <a:gd name="connsiteY5" fmla="*/ 566853 h 994084"/>
                <a:gd name="connsiteX6" fmla="*/ 1033974 w 1152293"/>
                <a:gd name="connsiteY6" fmla="*/ 641078 h 994084"/>
                <a:gd name="connsiteX7" fmla="*/ 1068659 w 1152293"/>
                <a:gd name="connsiteY7" fmla="*/ 594731 h 994084"/>
                <a:gd name="connsiteX8" fmla="*/ 1152293 w 1152293"/>
                <a:gd name="connsiteY8" fmla="*/ 669073 h 994084"/>
                <a:gd name="connsiteX9" fmla="*/ 1061853 w 1152293"/>
                <a:gd name="connsiteY9" fmla="*/ 831695 h 994084"/>
                <a:gd name="connsiteX10" fmla="*/ 1073305 w 1152293"/>
                <a:gd name="connsiteY10" fmla="*/ 878158 h 994084"/>
                <a:gd name="connsiteX11" fmla="*/ 1040781 w 1152293"/>
                <a:gd name="connsiteY11" fmla="*/ 942859 h 994084"/>
                <a:gd name="connsiteX12" fmla="*/ 961901 w 1152293"/>
                <a:gd name="connsiteY12" fmla="*/ 910567 h 994084"/>
                <a:gd name="connsiteX13" fmla="*/ 831695 w 1152293"/>
                <a:gd name="connsiteY13" fmla="*/ 957146 h 994084"/>
                <a:gd name="connsiteX14" fmla="*/ 785232 w 1152293"/>
                <a:gd name="connsiteY14" fmla="*/ 906036 h 994084"/>
                <a:gd name="connsiteX15" fmla="*/ 743415 w 1152293"/>
                <a:gd name="connsiteY15" fmla="*/ 952500 h 994084"/>
                <a:gd name="connsiteX16" fmla="*/ 718132 w 1152293"/>
                <a:gd name="connsiteY16" fmla="*/ 919627 h 994084"/>
                <a:gd name="connsiteX17" fmla="*/ 650271 w 1152293"/>
                <a:gd name="connsiteY17" fmla="*/ 975848 h 994084"/>
                <a:gd name="connsiteX18" fmla="*/ 622610 w 1152293"/>
                <a:gd name="connsiteY18" fmla="*/ 938561 h 994084"/>
                <a:gd name="connsiteX19" fmla="*/ 561990 w 1152293"/>
                <a:gd name="connsiteY19" fmla="*/ 966322 h 994084"/>
                <a:gd name="connsiteX20" fmla="*/ 504182 w 1152293"/>
                <a:gd name="connsiteY20" fmla="*/ 929500 h 994084"/>
                <a:gd name="connsiteX21" fmla="*/ 471440 w 1152293"/>
                <a:gd name="connsiteY21" fmla="*/ 994084 h 994084"/>
                <a:gd name="connsiteX22" fmla="*/ 394939 w 1152293"/>
                <a:gd name="connsiteY22" fmla="*/ 924622 h 994084"/>
                <a:gd name="connsiteX23" fmla="*/ 353122 w 1152293"/>
                <a:gd name="connsiteY23" fmla="*/ 845634 h 994084"/>
                <a:gd name="connsiteX24" fmla="*/ 315951 w 1152293"/>
                <a:gd name="connsiteY24" fmla="*/ 766646 h 994084"/>
                <a:gd name="connsiteX25" fmla="*/ 278781 w 1152293"/>
                <a:gd name="connsiteY25" fmla="*/ 775939 h 994084"/>
                <a:gd name="connsiteX26" fmla="*/ 218378 w 1152293"/>
                <a:gd name="connsiteY26" fmla="*/ 706244 h 994084"/>
                <a:gd name="connsiteX27" fmla="*/ 106866 w 1152293"/>
                <a:gd name="connsiteY27" fmla="*/ 706244 h 994084"/>
                <a:gd name="connsiteX28" fmla="*/ 13939 w 1152293"/>
                <a:gd name="connsiteY28" fmla="*/ 617963 h 994084"/>
                <a:gd name="connsiteX29" fmla="*/ 0 w 1152293"/>
                <a:gd name="connsiteY29" fmla="*/ 506451 h 994084"/>
                <a:gd name="connsiteX30" fmla="*/ 51110 w 1152293"/>
                <a:gd name="connsiteY30" fmla="*/ 464634 h 994084"/>
                <a:gd name="connsiteX31" fmla="*/ 125451 w 1152293"/>
                <a:gd name="connsiteY31" fmla="*/ 511097 h 994084"/>
                <a:gd name="connsiteX32" fmla="*/ 120805 w 1152293"/>
                <a:gd name="connsiteY32" fmla="*/ 422817 h 994084"/>
                <a:gd name="connsiteX33" fmla="*/ 167268 w 1152293"/>
                <a:gd name="connsiteY33" fmla="*/ 404231 h 994084"/>
                <a:gd name="connsiteX34" fmla="*/ 176561 w 1152293"/>
                <a:gd name="connsiteY34" fmla="*/ 455341 h 994084"/>
                <a:gd name="connsiteX35" fmla="*/ 227671 w 1152293"/>
                <a:gd name="connsiteY35" fmla="*/ 390292 h 994084"/>
                <a:gd name="connsiteX36" fmla="*/ 213732 w 1152293"/>
                <a:gd name="connsiteY36" fmla="*/ 283427 h 994084"/>
                <a:gd name="connsiteX37" fmla="*/ 236963 w 1152293"/>
                <a:gd name="connsiteY37" fmla="*/ 88280 h 994084"/>
                <a:gd name="connsiteX38" fmla="*/ 302012 w 1152293"/>
                <a:gd name="connsiteY38" fmla="*/ 41817 h 994084"/>
                <a:gd name="connsiteX39" fmla="*/ 339183 w 1152293"/>
                <a:gd name="connsiteY39" fmla="*/ 69695 h 994084"/>
                <a:gd name="connsiteX40" fmla="*/ 381000 w 1152293"/>
                <a:gd name="connsiteY40" fmla="*/ 0 h 994084"/>
                <a:gd name="connsiteX41" fmla="*/ 464634 w 1152293"/>
                <a:gd name="connsiteY41" fmla="*/ 120805 h 994084"/>
                <a:gd name="connsiteX42" fmla="*/ 455342 w 1152293"/>
                <a:gd name="connsiteY42" fmla="*/ 181207 h 994084"/>
                <a:gd name="connsiteX43" fmla="*/ 534329 w 1152293"/>
                <a:gd name="connsiteY43" fmla="*/ 157975 h 994084"/>
                <a:gd name="connsiteX44" fmla="*/ 562207 w 1152293"/>
                <a:gd name="connsiteY44" fmla="*/ 199792 h 994084"/>
                <a:gd name="connsiteX45" fmla="*/ 562207 w 1152293"/>
                <a:gd name="connsiteY45" fmla="*/ 260195 h 994084"/>
                <a:gd name="connsiteX46" fmla="*/ 636549 w 1152293"/>
                <a:gd name="connsiteY46" fmla="*/ 264841 h 994084"/>
                <a:gd name="connsiteX47" fmla="*/ 692305 w 1152293"/>
                <a:gd name="connsiteY47" fmla="*/ 329890 h 99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152293" h="994084">
                  <a:moveTo>
                    <a:pt x="692305" y="329890"/>
                  </a:moveTo>
                  <a:lnTo>
                    <a:pt x="792365" y="406380"/>
                  </a:lnTo>
                  <a:lnTo>
                    <a:pt x="892206" y="466784"/>
                  </a:lnTo>
                  <a:lnTo>
                    <a:pt x="910793" y="529567"/>
                  </a:lnTo>
                  <a:cubicBezTo>
                    <a:pt x="935573" y="540408"/>
                    <a:pt x="967195" y="560639"/>
                    <a:pt x="980378" y="566853"/>
                  </a:cubicBezTo>
                  <a:cubicBezTo>
                    <a:pt x="993561" y="573067"/>
                    <a:pt x="980956" y="554482"/>
                    <a:pt x="989889" y="566853"/>
                  </a:cubicBezTo>
                  <a:cubicBezTo>
                    <a:pt x="998822" y="579224"/>
                    <a:pt x="1019279" y="616336"/>
                    <a:pt x="1033974" y="641078"/>
                  </a:cubicBezTo>
                  <a:lnTo>
                    <a:pt x="1068659" y="594731"/>
                  </a:lnTo>
                  <a:lnTo>
                    <a:pt x="1152293" y="669073"/>
                  </a:lnTo>
                  <a:lnTo>
                    <a:pt x="1061853" y="831695"/>
                  </a:lnTo>
                  <a:lnTo>
                    <a:pt x="1073305" y="878158"/>
                  </a:lnTo>
                  <a:lnTo>
                    <a:pt x="1040781" y="942859"/>
                  </a:lnTo>
                  <a:lnTo>
                    <a:pt x="961901" y="910567"/>
                  </a:lnTo>
                  <a:lnTo>
                    <a:pt x="831695" y="957146"/>
                  </a:lnTo>
                  <a:lnTo>
                    <a:pt x="785232" y="906036"/>
                  </a:lnTo>
                  <a:lnTo>
                    <a:pt x="743415" y="952500"/>
                  </a:lnTo>
                  <a:lnTo>
                    <a:pt x="718132" y="919627"/>
                  </a:lnTo>
                  <a:lnTo>
                    <a:pt x="650271" y="975848"/>
                  </a:lnTo>
                  <a:lnTo>
                    <a:pt x="622610" y="938561"/>
                  </a:lnTo>
                  <a:lnTo>
                    <a:pt x="561990" y="966322"/>
                  </a:lnTo>
                  <a:lnTo>
                    <a:pt x="504182" y="929500"/>
                  </a:lnTo>
                  <a:lnTo>
                    <a:pt x="471440" y="994084"/>
                  </a:lnTo>
                  <a:lnTo>
                    <a:pt x="394939" y="924622"/>
                  </a:lnTo>
                  <a:lnTo>
                    <a:pt x="353122" y="845634"/>
                  </a:lnTo>
                  <a:lnTo>
                    <a:pt x="315951" y="766646"/>
                  </a:lnTo>
                  <a:lnTo>
                    <a:pt x="278781" y="775939"/>
                  </a:lnTo>
                  <a:lnTo>
                    <a:pt x="218378" y="706244"/>
                  </a:lnTo>
                  <a:lnTo>
                    <a:pt x="106866" y="706244"/>
                  </a:lnTo>
                  <a:lnTo>
                    <a:pt x="13939" y="617963"/>
                  </a:lnTo>
                  <a:lnTo>
                    <a:pt x="0" y="506451"/>
                  </a:lnTo>
                  <a:lnTo>
                    <a:pt x="51110" y="464634"/>
                  </a:lnTo>
                  <a:lnTo>
                    <a:pt x="125451" y="511097"/>
                  </a:lnTo>
                  <a:lnTo>
                    <a:pt x="120805" y="422817"/>
                  </a:lnTo>
                  <a:lnTo>
                    <a:pt x="167268" y="404231"/>
                  </a:lnTo>
                  <a:lnTo>
                    <a:pt x="176561" y="455341"/>
                  </a:lnTo>
                  <a:lnTo>
                    <a:pt x="227671" y="390292"/>
                  </a:lnTo>
                  <a:lnTo>
                    <a:pt x="213732" y="283427"/>
                  </a:lnTo>
                  <a:lnTo>
                    <a:pt x="236963" y="88280"/>
                  </a:lnTo>
                  <a:lnTo>
                    <a:pt x="302012" y="41817"/>
                  </a:lnTo>
                  <a:lnTo>
                    <a:pt x="339183" y="69695"/>
                  </a:lnTo>
                  <a:lnTo>
                    <a:pt x="381000" y="0"/>
                  </a:lnTo>
                  <a:lnTo>
                    <a:pt x="464634" y="120805"/>
                  </a:lnTo>
                  <a:lnTo>
                    <a:pt x="455342" y="181207"/>
                  </a:lnTo>
                  <a:lnTo>
                    <a:pt x="534329" y="157975"/>
                  </a:lnTo>
                  <a:lnTo>
                    <a:pt x="562207" y="199792"/>
                  </a:lnTo>
                  <a:lnTo>
                    <a:pt x="562207" y="260195"/>
                  </a:lnTo>
                  <a:lnTo>
                    <a:pt x="636549" y="264841"/>
                  </a:lnTo>
                  <a:lnTo>
                    <a:pt x="692305" y="32989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8" name="Virovitičko_podravska_županija"/>
            <p:cNvSpPr/>
            <p:nvPr/>
          </p:nvSpPr>
          <p:spPr>
            <a:xfrm>
              <a:off x="4235504" y="927546"/>
              <a:ext cx="1093158" cy="867287"/>
            </a:xfrm>
            <a:custGeom>
              <a:avLst/>
              <a:gdLst>
                <a:gd name="connsiteX0" fmla="*/ 215565 w 1097881"/>
                <a:gd name="connsiteY0" fmla="*/ 0 h 867276"/>
                <a:gd name="connsiteX1" fmla="*/ 290763 w 1097881"/>
                <a:gd name="connsiteY1" fmla="*/ 25066 h 867276"/>
                <a:gd name="connsiteX2" fmla="*/ 305802 w 1097881"/>
                <a:gd name="connsiteY2" fmla="*/ 65171 h 867276"/>
                <a:gd name="connsiteX3" fmla="*/ 265697 w 1097881"/>
                <a:gd name="connsiteY3" fmla="*/ 80211 h 867276"/>
                <a:gd name="connsiteX4" fmla="*/ 320842 w 1097881"/>
                <a:gd name="connsiteY4" fmla="*/ 110289 h 867276"/>
                <a:gd name="connsiteX5" fmla="*/ 370973 w 1097881"/>
                <a:gd name="connsiteY5" fmla="*/ 120316 h 867276"/>
                <a:gd name="connsiteX6" fmla="*/ 416092 w 1097881"/>
                <a:gd name="connsiteY6" fmla="*/ 80211 h 867276"/>
                <a:gd name="connsiteX7" fmla="*/ 486276 w 1097881"/>
                <a:gd name="connsiteY7" fmla="*/ 100263 h 867276"/>
                <a:gd name="connsiteX8" fmla="*/ 556460 w 1097881"/>
                <a:gd name="connsiteY8" fmla="*/ 100263 h 867276"/>
                <a:gd name="connsiteX9" fmla="*/ 631657 w 1097881"/>
                <a:gd name="connsiteY9" fmla="*/ 185487 h 867276"/>
                <a:gd name="connsiteX10" fmla="*/ 651710 w 1097881"/>
                <a:gd name="connsiteY10" fmla="*/ 270711 h 867276"/>
                <a:gd name="connsiteX11" fmla="*/ 716881 w 1097881"/>
                <a:gd name="connsiteY11" fmla="*/ 275724 h 867276"/>
                <a:gd name="connsiteX12" fmla="*/ 802105 w 1097881"/>
                <a:gd name="connsiteY12" fmla="*/ 310816 h 867276"/>
                <a:gd name="connsiteX13" fmla="*/ 852236 w 1097881"/>
                <a:gd name="connsiteY13" fmla="*/ 310816 h 867276"/>
                <a:gd name="connsiteX14" fmla="*/ 897355 w 1097881"/>
                <a:gd name="connsiteY14" fmla="*/ 391026 h 867276"/>
                <a:gd name="connsiteX15" fmla="*/ 942473 w 1097881"/>
                <a:gd name="connsiteY15" fmla="*/ 360947 h 867276"/>
                <a:gd name="connsiteX16" fmla="*/ 967539 w 1097881"/>
                <a:gd name="connsiteY16" fmla="*/ 436145 h 867276"/>
                <a:gd name="connsiteX17" fmla="*/ 1037723 w 1097881"/>
                <a:gd name="connsiteY17" fmla="*/ 471237 h 867276"/>
                <a:gd name="connsiteX18" fmla="*/ 1042736 w 1097881"/>
                <a:gd name="connsiteY18" fmla="*/ 551447 h 867276"/>
                <a:gd name="connsiteX19" fmla="*/ 1097881 w 1097881"/>
                <a:gd name="connsiteY19" fmla="*/ 586539 h 867276"/>
                <a:gd name="connsiteX20" fmla="*/ 957513 w 1097881"/>
                <a:gd name="connsiteY20" fmla="*/ 807118 h 867276"/>
                <a:gd name="connsiteX21" fmla="*/ 902368 w 1097881"/>
                <a:gd name="connsiteY21" fmla="*/ 857250 h 867276"/>
                <a:gd name="connsiteX22" fmla="*/ 862263 w 1097881"/>
                <a:gd name="connsiteY22" fmla="*/ 822158 h 867276"/>
                <a:gd name="connsiteX23" fmla="*/ 812131 w 1097881"/>
                <a:gd name="connsiteY23" fmla="*/ 867276 h 867276"/>
                <a:gd name="connsiteX24" fmla="*/ 772026 w 1097881"/>
                <a:gd name="connsiteY24" fmla="*/ 817145 h 867276"/>
                <a:gd name="connsiteX25" fmla="*/ 691815 w 1097881"/>
                <a:gd name="connsiteY25" fmla="*/ 812132 h 867276"/>
                <a:gd name="connsiteX26" fmla="*/ 646697 w 1097881"/>
                <a:gd name="connsiteY26" fmla="*/ 782053 h 867276"/>
                <a:gd name="connsiteX27" fmla="*/ 586539 w 1097881"/>
                <a:gd name="connsiteY27" fmla="*/ 787066 h 867276"/>
                <a:gd name="connsiteX28" fmla="*/ 501315 w 1097881"/>
                <a:gd name="connsiteY28" fmla="*/ 686803 h 867276"/>
                <a:gd name="connsiteX29" fmla="*/ 436144 w 1097881"/>
                <a:gd name="connsiteY29" fmla="*/ 711868 h 867276"/>
                <a:gd name="connsiteX30" fmla="*/ 370973 w 1097881"/>
                <a:gd name="connsiteY30" fmla="*/ 701842 h 867276"/>
                <a:gd name="connsiteX31" fmla="*/ 370973 w 1097881"/>
                <a:gd name="connsiteY31" fmla="*/ 671763 h 867276"/>
                <a:gd name="connsiteX32" fmla="*/ 461210 w 1097881"/>
                <a:gd name="connsiteY32" fmla="*/ 511342 h 867276"/>
                <a:gd name="connsiteX33" fmla="*/ 375986 w 1097881"/>
                <a:gd name="connsiteY33" fmla="*/ 441158 h 867276"/>
                <a:gd name="connsiteX34" fmla="*/ 330868 w 1097881"/>
                <a:gd name="connsiteY34" fmla="*/ 481263 h 867276"/>
                <a:gd name="connsiteX35" fmla="*/ 295776 w 1097881"/>
                <a:gd name="connsiteY35" fmla="*/ 421105 h 867276"/>
                <a:gd name="connsiteX36" fmla="*/ 210552 w 1097881"/>
                <a:gd name="connsiteY36" fmla="*/ 375987 h 867276"/>
                <a:gd name="connsiteX37" fmla="*/ 190500 w 1097881"/>
                <a:gd name="connsiteY37" fmla="*/ 315829 h 867276"/>
                <a:gd name="connsiteX38" fmla="*/ 0 w 1097881"/>
                <a:gd name="connsiteY38" fmla="*/ 185487 h 867276"/>
                <a:gd name="connsiteX39" fmla="*/ 85223 w 1097881"/>
                <a:gd name="connsiteY39" fmla="*/ 35092 h 867276"/>
                <a:gd name="connsiteX40" fmla="*/ 215565 w 1097881"/>
                <a:gd name="connsiteY40" fmla="*/ 0 h 867276"/>
                <a:gd name="connsiteX0" fmla="*/ 231963 w 1114279"/>
                <a:gd name="connsiteY0" fmla="*/ 0 h 867276"/>
                <a:gd name="connsiteX1" fmla="*/ 307161 w 1114279"/>
                <a:gd name="connsiteY1" fmla="*/ 25066 h 867276"/>
                <a:gd name="connsiteX2" fmla="*/ 322200 w 1114279"/>
                <a:gd name="connsiteY2" fmla="*/ 65171 h 867276"/>
                <a:gd name="connsiteX3" fmla="*/ 282095 w 1114279"/>
                <a:gd name="connsiteY3" fmla="*/ 80211 h 867276"/>
                <a:gd name="connsiteX4" fmla="*/ 337240 w 1114279"/>
                <a:gd name="connsiteY4" fmla="*/ 110289 h 867276"/>
                <a:gd name="connsiteX5" fmla="*/ 387371 w 1114279"/>
                <a:gd name="connsiteY5" fmla="*/ 120316 h 867276"/>
                <a:gd name="connsiteX6" fmla="*/ 432490 w 1114279"/>
                <a:gd name="connsiteY6" fmla="*/ 80211 h 867276"/>
                <a:gd name="connsiteX7" fmla="*/ 502674 w 1114279"/>
                <a:gd name="connsiteY7" fmla="*/ 100263 h 867276"/>
                <a:gd name="connsiteX8" fmla="*/ 572858 w 1114279"/>
                <a:gd name="connsiteY8" fmla="*/ 100263 h 867276"/>
                <a:gd name="connsiteX9" fmla="*/ 648055 w 1114279"/>
                <a:gd name="connsiteY9" fmla="*/ 185487 h 867276"/>
                <a:gd name="connsiteX10" fmla="*/ 668108 w 1114279"/>
                <a:gd name="connsiteY10" fmla="*/ 270711 h 867276"/>
                <a:gd name="connsiteX11" fmla="*/ 733279 w 1114279"/>
                <a:gd name="connsiteY11" fmla="*/ 275724 h 867276"/>
                <a:gd name="connsiteX12" fmla="*/ 818503 w 1114279"/>
                <a:gd name="connsiteY12" fmla="*/ 310816 h 867276"/>
                <a:gd name="connsiteX13" fmla="*/ 868634 w 1114279"/>
                <a:gd name="connsiteY13" fmla="*/ 310816 h 867276"/>
                <a:gd name="connsiteX14" fmla="*/ 913753 w 1114279"/>
                <a:gd name="connsiteY14" fmla="*/ 391026 h 867276"/>
                <a:gd name="connsiteX15" fmla="*/ 958871 w 1114279"/>
                <a:gd name="connsiteY15" fmla="*/ 360947 h 867276"/>
                <a:gd name="connsiteX16" fmla="*/ 983937 w 1114279"/>
                <a:gd name="connsiteY16" fmla="*/ 436145 h 867276"/>
                <a:gd name="connsiteX17" fmla="*/ 1054121 w 1114279"/>
                <a:gd name="connsiteY17" fmla="*/ 471237 h 867276"/>
                <a:gd name="connsiteX18" fmla="*/ 1059134 w 1114279"/>
                <a:gd name="connsiteY18" fmla="*/ 551447 h 867276"/>
                <a:gd name="connsiteX19" fmla="*/ 1114279 w 1114279"/>
                <a:gd name="connsiteY19" fmla="*/ 586539 h 867276"/>
                <a:gd name="connsiteX20" fmla="*/ 973911 w 1114279"/>
                <a:gd name="connsiteY20" fmla="*/ 807118 h 867276"/>
                <a:gd name="connsiteX21" fmla="*/ 918766 w 1114279"/>
                <a:gd name="connsiteY21" fmla="*/ 857250 h 867276"/>
                <a:gd name="connsiteX22" fmla="*/ 878661 w 1114279"/>
                <a:gd name="connsiteY22" fmla="*/ 822158 h 867276"/>
                <a:gd name="connsiteX23" fmla="*/ 828529 w 1114279"/>
                <a:gd name="connsiteY23" fmla="*/ 867276 h 867276"/>
                <a:gd name="connsiteX24" fmla="*/ 788424 w 1114279"/>
                <a:gd name="connsiteY24" fmla="*/ 817145 h 867276"/>
                <a:gd name="connsiteX25" fmla="*/ 708213 w 1114279"/>
                <a:gd name="connsiteY25" fmla="*/ 812132 h 867276"/>
                <a:gd name="connsiteX26" fmla="*/ 663095 w 1114279"/>
                <a:gd name="connsiteY26" fmla="*/ 782053 h 867276"/>
                <a:gd name="connsiteX27" fmla="*/ 602937 w 1114279"/>
                <a:gd name="connsiteY27" fmla="*/ 787066 h 867276"/>
                <a:gd name="connsiteX28" fmla="*/ 517713 w 1114279"/>
                <a:gd name="connsiteY28" fmla="*/ 686803 h 867276"/>
                <a:gd name="connsiteX29" fmla="*/ 452542 w 1114279"/>
                <a:gd name="connsiteY29" fmla="*/ 711868 h 867276"/>
                <a:gd name="connsiteX30" fmla="*/ 387371 w 1114279"/>
                <a:gd name="connsiteY30" fmla="*/ 701842 h 867276"/>
                <a:gd name="connsiteX31" fmla="*/ 387371 w 1114279"/>
                <a:gd name="connsiteY31" fmla="*/ 671763 h 867276"/>
                <a:gd name="connsiteX32" fmla="*/ 477608 w 1114279"/>
                <a:gd name="connsiteY32" fmla="*/ 511342 h 867276"/>
                <a:gd name="connsiteX33" fmla="*/ 392384 w 1114279"/>
                <a:gd name="connsiteY33" fmla="*/ 441158 h 867276"/>
                <a:gd name="connsiteX34" fmla="*/ 347266 w 1114279"/>
                <a:gd name="connsiteY34" fmla="*/ 481263 h 867276"/>
                <a:gd name="connsiteX35" fmla="*/ 312174 w 1114279"/>
                <a:gd name="connsiteY35" fmla="*/ 421105 h 867276"/>
                <a:gd name="connsiteX36" fmla="*/ 226950 w 1114279"/>
                <a:gd name="connsiteY36" fmla="*/ 375987 h 867276"/>
                <a:gd name="connsiteX37" fmla="*/ 206898 w 1114279"/>
                <a:gd name="connsiteY37" fmla="*/ 315829 h 867276"/>
                <a:gd name="connsiteX38" fmla="*/ 0 w 1114279"/>
                <a:gd name="connsiteY38" fmla="*/ 180044 h 867276"/>
                <a:gd name="connsiteX39" fmla="*/ 101621 w 1114279"/>
                <a:gd name="connsiteY39" fmla="*/ 35092 h 867276"/>
                <a:gd name="connsiteX40" fmla="*/ 231963 w 1114279"/>
                <a:gd name="connsiteY40" fmla="*/ 0 h 867276"/>
                <a:gd name="connsiteX0" fmla="*/ 231963 w 1114279"/>
                <a:gd name="connsiteY0" fmla="*/ 0 h 867276"/>
                <a:gd name="connsiteX1" fmla="*/ 307161 w 1114279"/>
                <a:gd name="connsiteY1" fmla="*/ 25066 h 867276"/>
                <a:gd name="connsiteX2" fmla="*/ 322200 w 1114279"/>
                <a:gd name="connsiteY2" fmla="*/ 65171 h 867276"/>
                <a:gd name="connsiteX3" fmla="*/ 282095 w 1114279"/>
                <a:gd name="connsiteY3" fmla="*/ 80211 h 867276"/>
                <a:gd name="connsiteX4" fmla="*/ 337240 w 1114279"/>
                <a:gd name="connsiteY4" fmla="*/ 110289 h 867276"/>
                <a:gd name="connsiteX5" fmla="*/ 387371 w 1114279"/>
                <a:gd name="connsiteY5" fmla="*/ 120316 h 867276"/>
                <a:gd name="connsiteX6" fmla="*/ 432490 w 1114279"/>
                <a:gd name="connsiteY6" fmla="*/ 80211 h 867276"/>
                <a:gd name="connsiteX7" fmla="*/ 502674 w 1114279"/>
                <a:gd name="connsiteY7" fmla="*/ 100263 h 867276"/>
                <a:gd name="connsiteX8" fmla="*/ 572858 w 1114279"/>
                <a:gd name="connsiteY8" fmla="*/ 100263 h 867276"/>
                <a:gd name="connsiteX9" fmla="*/ 648055 w 1114279"/>
                <a:gd name="connsiteY9" fmla="*/ 185487 h 867276"/>
                <a:gd name="connsiteX10" fmla="*/ 668108 w 1114279"/>
                <a:gd name="connsiteY10" fmla="*/ 270711 h 867276"/>
                <a:gd name="connsiteX11" fmla="*/ 733279 w 1114279"/>
                <a:gd name="connsiteY11" fmla="*/ 275724 h 867276"/>
                <a:gd name="connsiteX12" fmla="*/ 818503 w 1114279"/>
                <a:gd name="connsiteY12" fmla="*/ 310816 h 867276"/>
                <a:gd name="connsiteX13" fmla="*/ 868634 w 1114279"/>
                <a:gd name="connsiteY13" fmla="*/ 310816 h 867276"/>
                <a:gd name="connsiteX14" fmla="*/ 913753 w 1114279"/>
                <a:gd name="connsiteY14" fmla="*/ 391026 h 867276"/>
                <a:gd name="connsiteX15" fmla="*/ 958871 w 1114279"/>
                <a:gd name="connsiteY15" fmla="*/ 360947 h 867276"/>
                <a:gd name="connsiteX16" fmla="*/ 983937 w 1114279"/>
                <a:gd name="connsiteY16" fmla="*/ 436145 h 867276"/>
                <a:gd name="connsiteX17" fmla="*/ 1054121 w 1114279"/>
                <a:gd name="connsiteY17" fmla="*/ 471237 h 867276"/>
                <a:gd name="connsiteX18" fmla="*/ 1059134 w 1114279"/>
                <a:gd name="connsiteY18" fmla="*/ 551447 h 867276"/>
                <a:gd name="connsiteX19" fmla="*/ 1114279 w 1114279"/>
                <a:gd name="connsiteY19" fmla="*/ 586539 h 867276"/>
                <a:gd name="connsiteX20" fmla="*/ 973911 w 1114279"/>
                <a:gd name="connsiteY20" fmla="*/ 807118 h 867276"/>
                <a:gd name="connsiteX21" fmla="*/ 918766 w 1114279"/>
                <a:gd name="connsiteY21" fmla="*/ 857250 h 867276"/>
                <a:gd name="connsiteX22" fmla="*/ 878661 w 1114279"/>
                <a:gd name="connsiteY22" fmla="*/ 822158 h 867276"/>
                <a:gd name="connsiteX23" fmla="*/ 828529 w 1114279"/>
                <a:gd name="connsiteY23" fmla="*/ 867276 h 867276"/>
                <a:gd name="connsiteX24" fmla="*/ 788424 w 1114279"/>
                <a:gd name="connsiteY24" fmla="*/ 817145 h 867276"/>
                <a:gd name="connsiteX25" fmla="*/ 708213 w 1114279"/>
                <a:gd name="connsiteY25" fmla="*/ 812132 h 867276"/>
                <a:gd name="connsiteX26" fmla="*/ 663095 w 1114279"/>
                <a:gd name="connsiteY26" fmla="*/ 782053 h 867276"/>
                <a:gd name="connsiteX27" fmla="*/ 602937 w 1114279"/>
                <a:gd name="connsiteY27" fmla="*/ 787066 h 867276"/>
                <a:gd name="connsiteX28" fmla="*/ 517713 w 1114279"/>
                <a:gd name="connsiteY28" fmla="*/ 686803 h 867276"/>
                <a:gd name="connsiteX29" fmla="*/ 452542 w 1114279"/>
                <a:gd name="connsiteY29" fmla="*/ 711868 h 867276"/>
                <a:gd name="connsiteX30" fmla="*/ 387371 w 1114279"/>
                <a:gd name="connsiteY30" fmla="*/ 701842 h 867276"/>
                <a:gd name="connsiteX31" fmla="*/ 387371 w 1114279"/>
                <a:gd name="connsiteY31" fmla="*/ 671763 h 867276"/>
                <a:gd name="connsiteX32" fmla="*/ 477608 w 1114279"/>
                <a:gd name="connsiteY32" fmla="*/ 511342 h 867276"/>
                <a:gd name="connsiteX33" fmla="*/ 392384 w 1114279"/>
                <a:gd name="connsiteY33" fmla="*/ 441158 h 867276"/>
                <a:gd name="connsiteX34" fmla="*/ 347266 w 1114279"/>
                <a:gd name="connsiteY34" fmla="*/ 481263 h 867276"/>
                <a:gd name="connsiteX35" fmla="*/ 312174 w 1114279"/>
                <a:gd name="connsiteY35" fmla="*/ 421105 h 867276"/>
                <a:gd name="connsiteX36" fmla="*/ 226950 w 1114279"/>
                <a:gd name="connsiteY36" fmla="*/ 375987 h 867276"/>
                <a:gd name="connsiteX37" fmla="*/ 206898 w 1114279"/>
                <a:gd name="connsiteY37" fmla="*/ 315829 h 867276"/>
                <a:gd name="connsiteX38" fmla="*/ 98896 w 1114279"/>
                <a:gd name="connsiteY38" fmla="*/ 244929 h 867276"/>
                <a:gd name="connsiteX39" fmla="*/ 0 w 1114279"/>
                <a:gd name="connsiteY39" fmla="*/ 180044 h 867276"/>
                <a:gd name="connsiteX40" fmla="*/ 101621 w 1114279"/>
                <a:gd name="connsiteY40" fmla="*/ 35092 h 867276"/>
                <a:gd name="connsiteX41" fmla="*/ 231963 w 1114279"/>
                <a:gd name="connsiteY41" fmla="*/ 0 h 867276"/>
                <a:gd name="connsiteX0" fmla="*/ 224789 w 1107105"/>
                <a:gd name="connsiteY0" fmla="*/ 0 h 867276"/>
                <a:gd name="connsiteX1" fmla="*/ 299987 w 1107105"/>
                <a:gd name="connsiteY1" fmla="*/ 25066 h 867276"/>
                <a:gd name="connsiteX2" fmla="*/ 315026 w 1107105"/>
                <a:gd name="connsiteY2" fmla="*/ 65171 h 867276"/>
                <a:gd name="connsiteX3" fmla="*/ 274921 w 1107105"/>
                <a:gd name="connsiteY3" fmla="*/ 80211 h 867276"/>
                <a:gd name="connsiteX4" fmla="*/ 330066 w 1107105"/>
                <a:gd name="connsiteY4" fmla="*/ 110289 h 867276"/>
                <a:gd name="connsiteX5" fmla="*/ 380197 w 1107105"/>
                <a:gd name="connsiteY5" fmla="*/ 120316 h 867276"/>
                <a:gd name="connsiteX6" fmla="*/ 425316 w 1107105"/>
                <a:gd name="connsiteY6" fmla="*/ 80211 h 867276"/>
                <a:gd name="connsiteX7" fmla="*/ 495500 w 1107105"/>
                <a:gd name="connsiteY7" fmla="*/ 100263 h 867276"/>
                <a:gd name="connsiteX8" fmla="*/ 565684 w 1107105"/>
                <a:gd name="connsiteY8" fmla="*/ 100263 h 867276"/>
                <a:gd name="connsiteX9" fmla="*/ 640881 w 1107105"/>
                <a:gd name="connsiteY9" fmla="*/ 185487 h 867276"/>
                <a:gd name="connsiteX10" fmla="*/ 660934 w 1107105"/>
                <a:gd name="connsiteY10" fmla="*/ 270711 h 867276"/>
                <a:gd name="connsiteX11" fmla="*/ 726105 w 1107105"/>
                <a:gd name="connsiteY11" fmla="*/ 275724 h 867276"/>
                <a:gd name="connsiteX12" fmla="*/ 811329 w 1107105"/>
                <a:gd name="connsiteY12" fmla="*/ 310816 h 867276"/>
                <a:gd name="connsiteX13" fmla="*/ 861460 w 1107105"/>
                <a:gd name="connsiteY13" fmla="*/ 310816 h 867276"/>
                <a:gd name="connsiteX14" fmla="*/ 906579 w 1107105"/>
                <a:gd name="connsiteY14" fmla="*/ 391026 h 867276"/>
                <a:gd name="connsiteX15" fmla="*/ 951697 w 1107105"/>
                <a:gd name="connsiteY15" fmla="*/ 360947 h 867276"/>
                <a:gd name="connsiteX16" fmla="*/ 976763 w 1107105"/>
                <a:gd name="connsiteY16" fmla="*/ 436145 h 867276"/>
                <a:gd name="connsiteX17" fmla="*/ 1046947 w 1107105"/>
                <a:gd name="connsiteY17" fmla="*/ 471237 h 867276"/>
                <a:gd name="connsiteX18" fmla="*/ 1051960 w 1107105"/>
                <a:gd name="connsiteY18" fmla="*/ 551447 h 867276"/>
                <a:gd name="connsiteX19" fmla="*/ 1107105 w 1107105"/>
                <a:gd name="connsiteY19" fmla="*/ 586539 h 867276"/>
                <a:gd name="connsiteX20" fmla="*/ 966737 w 1107105"/>
                <a:gd name="connsiteY20" fmla="*/ 807118 h 867276"/>
                <a:gd name="connsiteX21" fmla="*/ 911592 w 1107105"/>
                <a:gd name="connsiteY21" fmla="*/ 857250 h 867276"/>
                <a:gd name="connsiteX22" fmla="*/ 871487 w 1107105"/>
                <a:gd name="connsiteY22" fmla="*/ 822158 h 867276"/>
                <a:gd name="connsiteX23" fmla="*/ 821355 w 1107105"/>
                <a:gd name="connsiteY23" fmla="*/ 867276 h 867276"/>
                <a:gd name="connsiteX24" fmla="*/ 781250 w 1107105"/>
                <a:gd name="connsiteY24" fmla="*/ 817145 h 867276"/>
                <a:gd name="connsiteX25" fmla="*/ 701039 w 1107105"/>
                <a:gd name="connsiteY25" fmla="*/ 812132 h 867276"/>
                <a:gd name="connsiteX26" fmla="*/ 655921 w 1107105"/>
                <a:gd name="connsiteY26" fmla="*/ 782053 h 867276"/>
                <a:gd name="connsiteX27" fmla="*/ 595763 w 1107105"/>
                <a:gd name="connsiteY27" fmla="*/ 787066 h 867276"/>
                <a:gd name="connsiteX28" fmla="*/ 510539 w 1107105"/>
                <a:gd name="connsiteY28" fmla="*/ 686803 h 867276"/>
                <a:gd name="connsiteX29" fmla="*/ 445368 w 1107105"/>
                <a:gd name="connsiteY29" fmla="*/ 711868 h 867276"/>
                <a:gd name="connsiteX30" fmla="*/ 380197 w 1107105"/>
                <a:gd name="connsiteY30" fmla="*/ 701842 h 867276"/>
                <a:gd name="connsiteX31" fmla="*/ 380197 w 1107105"/>
                <a:gd name="connsiteY31" fmla="*/ 671763 h 867276"/>
                <a:gd name="connsiteX32" fmla="*/ 470434 w 1107105"/>
                <a:gd name="connsiteY32" fmla="*/ 511342 h 867276"/>
                <a:gd name="connsiteX33" fmla="*/ 385210 w 1107105"/>
                <a:gd name="connsiteY33" fmla="*/ 441158 h 867276"/>
                <a:gd name="connsiteX34" fmla="*/ 340092 w 1107105"/>
                <a:gd name="connsiteY34" fmla="*/ 481263 h 867276"/>
                <a:gd name="connsiteX35" fmla="*/ 305000 w 1107105"/>
                <a:gd name="connsiteY35" fmla="*/ 421105 h 867276"/>
                <a:gd name="connsiteX36" fmla="*/ 219776 w 1107105"/>
                <a:gd name="connsiteY36" fmla="*/ 375987 h 867276"/>
                <a:gd name="connsiteX37" fmla="*/ 199724 w 1107105"/>
                <a:gd name="connsiteY37" fmla="*/ 315829 h 867276"/>
                <a:gd name="connsiteX38" fmla="*/ 91722 w 1107105"/>
                <a:gd name="connsiteY38" fmla="*/ 244929 h 867276"/>
                <a:gd name="connsiteX39" fmla="*/ 0 w 1107105"/>
                <a:gd name="connsiteY39" fmla="*/ 172901 h 867276"/>
                <a:gd name="connsiteX40" fmla="*/ 94447 w 1107105"/>
                <a:gd name="connsiteY40" fmla="*/ 35092 h 867276"/>
                <a:gd name="connsiteX41" fmla="*/ 224789 w 1107105"/>
                <a:gd name="connsiteY41" fmla="*/ 0 h 86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107105" h="867276">
                  <a:moveTo>
                    <a:pt x="224789" y="0"/>
                  </a:moveTo>
                  <a:lnTo>
                    <a:pt x="299987" y="25066"/>
                  </a:lnTo>
                  <a:lnTo>
                    <a:pt x="315026" y="65171"/>
                  </a:lnTo>
                  <a:lnTo>
                    <a:pt x="274921" y="80211"/>
                  </a:lnTo>
                  <a:lnTo>
                    <a:pt x="330066" y="110289"/>
                  </a:lnTo>
                  <a:lnTo>
                    <a:pt x="380197" y="120316"/>
                  </a:lnTo>
                  <a:lnTo>
                    <a:pt x="425316" y="80211"/>
                  </a:lnTo>
                  <a:lnTo>
                    <a:pt x="495500" y="100263"/>
                  </a:lnTo>
                  <a:lnTo>
                    <a:pt x="565684" y="100263"/>
                  </a:lnTo>
                  <a:lnTo>
                    <a:pt x="640881" y="185487"/>
                  </a:lnTo>
                  <a:lnTo>
                    <a:pt x="660934" y="270711"/>
                  </a:lnTo>
                  <a:lnTo>
                    <a:pt x="726105" y="275724"/>
                  </a:lnTo>
                  <a:lnTo>
                    <a:pt x="811329" y="310816"/>
                  </a:lnTo>
                  <a:lnTo>
                    <a:pt x="861460" y="310816"/>
                  </a:lnTo>
                  <a:lnTo>
                    <a:pt x="906579" y="391026"/>
                  </a:lnTo>
                  <a:lnTo>
                    <a:pt x="951697" y="360947"/>
                  </a:lnTo>
                  <a:lnTo>
                    <a:pt x="976763" y="436145"/>
                  </a:lnTo>
                  <a:lnTo>
                    <a:pt x="1046947" y="471237"/>
                  </a:lnTo>
                  <a:lnTo>
                    <a:pt x="1051960" y="551447"/>
                  </a:lnTo>
                  <a:lnTo>
                    <a:pt x="1107105" y="586539"/>
                  </a:lnTo>
                  <a:lnTo>
                    <a:pt x="966737" y="807118"/>
                  </a:lnTo>
                  <a:lnTo>
                    <a:pt x="911592" y="857250"/>
                  </a:lnTo>
                  <a:lnTo>
                    <a:pt x="871487" y="822158"/>
                  </a:lnTo>
                  <a:lnTo>
                    <a:pt x="821355" y="867276"/>
                  </a:lnTo>
                  <a:lnTo>
                    <a:pt x="781250" y="817145"/>
                  </a:lnTo>
                  <a:lnTo>
                    <a:pt x="701039" y="812132"/>
                  </a:lnTo>
                  <a:lnTo>
                    <a:pt x="655921" y="782053"/>
                  </a:lnTo>
                  <a:lnTo>
                    <a:pt x="595763" y="787066"/>
                  </a:lnTo>
                  <a:lnTo>
                    <a:pt x="510539" y="686803"/>
                  </a:lnTo>
                  <a:lnTo>
                    <a:pt x="445368" y="711868"/>
                  </a:lnTo>
                  <a:lnTo>
                    <a:pt x="380197" y="701842"/>
                  </a:lnTo>
                  <a:lnTo>
                    <a:pt x="380197" y="671763"/>
                  </a:lnTo>
                  <a:lnTo>
                    <a:pt x="470434" y="511342"/>
                  </a:lnTo>
                  <a:lnTo>
                    <a:pt x="385210" y="441158"/>
                  </a:lnTo>
                  <a:lnTo>
                    <a:pt x="340092" y="481263"/>
                  </a:lnTo>
                  <a:lnTo>
                    <a:pt x="305000" y="421105"/>
                  </a:lnTo>
                  <a:lnTo>
                    <a:pt x="219776" y="375987"/>
                  </a:lnTo>
                  <a:lnTo>
                    <a:pt x="199724" y="315829"/>
                  </a:lnTo>
                  <a:lnTo>
                    <a:pt x="91722" y="244929"/>
                  </a:lnTo>
                  <a:lnTo>
                    <a:pt x="0" y="172901"/>
                  </a:lnTo>
                  <a:lnTo>
                    <a:pt x="94447" y="35092"/>
                  </a:lnTo>
                  <a:lnTo>
                    <a:pt x="22478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9" name="Sisačko_moslavačka_županija"/>
            <p:cNvSpPr/>
            <p:nvPr/>
          </p:nvSpPr>
          <p:spPr>
            <a:xfrm>
              <a:off x="2688474" y="1478478"/>
              <a:ext cx="1639737" cy="1114777"/>
            </a:xfrm>
            <a:custGeom>
              <a:avLst/>
              <a:gdLst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37457 w 1649186"/>
                <a:gd name="connsiteY56" fmla="*/ 321128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56557 w 1649186"/>
                <a:gd name="connsiteY63" fmla="*/ 76200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37457 w 1649186"/>
                <a:gd name="connsiteY56" fmla="*/ 321128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51714 w 1649186"/>
                <a:gd name="connsiteY56" fmla="*/ 313984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14304 w 1649186"/>
                <a:gd name="connsiteY55" fmla="*/ 288471 h 1115785"/>
                <a:gd name="connsiteX56" fmla="*/ 351714 w 1649186"/>
                <a:gd name="connsiteY56" fmla="*/ 313984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9186 w 1649186"/>
                <a:gd name="connsiteY10" fmla="*/ 533400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34042 h 1115785"/>
                <a:gd name="connsiteX72" fmla="*/ 1338943 w 1649186"/>
                <a:gd name="connsiteY72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6810 w 1649186"/>
                <a:gd name="connsiteY10" fmla="*/ 526256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34042 h 1115785"/>
                <a:gd name="connsiteX72" fmla="*/ 1338943 w 1649186"/>
                <a:gd name="connsiteY72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6810 w 1649186"/>
                <a:gd name="connsiteY10" fmla="*/ 526256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17373 h 1115785"/>
                <a:gd name="connsiteX72" fmla="*/ 1338943 w 1649186"/>
                <a:gd name="connsiteY72" fmla="*/ 293914 h 111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649186" h="1115785">
                  <a:moveTo>
                    <a:pt x="1338943" y="293914"/>
                  </a:moveTo>
                  <a:lnTo>
                    <a:pt x="1338943" y="293914"/>
                  </a:lnTo>
                  <a:cubicBezTo>
                    <a:pt x="1351643" y="304800"/>
                    <a:pt x="1365215" y="314743"/>
                    <a:pt x="1377043" y="326571"/>
                  </a:cubicBezTo>
                  <a:cubicBezTo>
                    <a:pt x="1381668" y="331197"/>
                    <a:pt x="1383842" y="337792"/>
                    <a:pt x="1387928" y="342900"/>
                  </a:cubicBezTo>
                  <a:cubicBezTo>
                    <a:pt x="1391134" y="346907"/>
                    <a:pt x="1395185" y="350157"/>
                    <a:pt x="1398814" y="353785"/>
                  </a:cubicBezTo>
                  <a:lnTo>
                    <a:pt x="1442357" y="364671"/>
                  </a:lnTo>
                  <a:lnTo>
                    <a:pt x="1469571" y="386442"/>
                  </a:lnTo>
                  <a:lnTo>
                    <a:pt x="1518557" y="375557"/>
                  </a:lnTo>
                  <a:lnTo>
                    <a:pt x="1496786" y="446314"/>
                  </a:lnTo>
                  <a:lnTo>
                    <a:pt x="1567543" y="489857"/>
                  </a:lnTo>
                  <a:lnTo>
                    <a:pt x="1646810" y="526256"/>
                  </a:lnTo>
                  <a:lnTo>
                    <a:pt x="1649186" y="609600"/>
                  </a:lnTo>
                  <a:lnTo>
                    <a:pt x="1529443" y="713014"/>
                  </a:lnTo>
                  <a:lnTo>
                    <a:pt x="1589314" y="821871"/>
                  </a:lnTo>
                  <a:lnTo>
                    <a:pt x="1496786" y="772885"/>
                  </a:lnTo>
                  <a:lnTo>
                    <a:pt x="1464128" y="718457"/>
                  </a:lnTo>
                  <a:lnTo>
                    <a:pt x="1366157" y="718457"/>
                  </a:lnTo>
                  <a:lnTo>
                    <a:pt x="1371600" y="685800"/>
                  </a:lnTo>
                  <a:lnTo>
                    <a:pt x="1349828" y="647700"/>
                  </a:lnTo>
                  <a:lnTo>
                    <a:pt x="1251857" y="745671"/>
                  </a:lnTo>
                  <a:lnTo>
                    <a:pt x="1208314" y="800100"/>
                  </a:lnTo>
                  <a:lnTo>
                    <a:pt x="1110343" y="772885"/>
                  </a:lnTo>
                  <a:lnTo>
                    <a:pt x="1055914" y="805542"/>
                  </a:lnTo>
                  <a:lnTo>
                    <a:pt x="957943" y="729342"/>
                  </a:lnTo>
                  <a:lnTo>
                    <a:pt x="892628" y="751114"/>
                  </a:lnTo>
                  <a:lnTo>
                    <a:pt x="870857" y="734785"/>
                  </a:lnTo>
                  <a:lnTo>
                    <a:pt x="783771" y="870857"/>
                  </a:lnTo>
                  <a:lnTo>
                    <a:pt x="723900" y="908957"/>
                  </a:lnTo>
                  <a:lnTo>
                    <a:pt x="696686" y="1012371"/>
                  </a:lnTo>
                  <a:lnTo>
                    <a:pt x="669471" y="1034142"/>
                  </a:lnTo>
                  <a:lnTo>
                    <a:pt x="669471" y="1099457"/>
                  </a:lnTo>
                  <a:lnTo>
                    <a:pt x="598714" y="1115785"/>
                  </a:lnTo>
                  <a:lnTo>
                    <a:pt x="555171" y="1072242"/>
                  </a:lnTo>
                  <a:lnTo>
                    <a:pt x="506186" y="1066800"/>
                  </a:lnTo>
                  <a:lnTo>
                    <a:pt x="462643" y="1023257"/>
                  </a:lnTo>
                  <a:lnTo>
                    <a:pt x="408214" y="947057"/>
                  </a:lnTo>
                  <a:lnTo>
                    <a:pt x="375557" y="947057"/>
                  </a:lnTo>
                  <a:lnTo>
                    <a:pt x="342900" y="870857"/>
                  </a:lnTo>
                  <a:lnTo>
                    <a:pt x="283028" y="805542"/>
                  </a:lnTo>
                  <a:lnTo>
                    <a:pt x="272143" y="740228"/>
                  </a:lnTo>
                  <a:lnTo>
                    <a:pt x="228600" y="723900"/>
                  </a:lnTo>
                  <a:lnTo>
                    <a:pt x="179614" y="756557"/>
                  </a:lnTo>
                  <a:lnTo>
                    <a:pt x="152400" y="723900"/>
                  </a:lnTo>
                  <a:lnTo>
                    <a:pt x="70757" y="729342"/>
                  </a:lnTo>
                  <a:lnTo>
                    <a:pt x="21771" y="669471"/>
                  </a:lnTo>
                  <a:lnTo>
                    <a:pt x="48986" y="587828"/>
                  </a:lnTo>
                  <a:lnTo>
                    <a:pt x="0" y="527957"/>
                  </a:lnTo>
                  <a:lnTo>
                    <a:pt x="21771" y="489857"/>
                  </a:lnTo>
                  <a:lnTo>
                    <a:pt x="54428" y="511628"/>
                  </a:lnTo>
                  <a:lnTo>
                    <a:pt x="87086" y="391885"/>
                  </a:lnTo>
                  <a:lnTo>
                    <a:pt x="65314" y="353785"/>
                  </a:lnTo>
                  <a:lnTo>
                    <a:pt x="87086" y="293914"/>
                  </a:lnTo>
                  <a:lnTo>
                    <a:pt x="174171" y="321128"/>
                  </a:lnTo>
                  <a:lnTo>
                    <a:pt x="234043" y="342900"/>
                  </a:lnTo>
                  <a:lnTo>
                    <a:pt x="314304" y="288471"/>
                  </a:lnTo>
                  <a:lnTo>
                    <a:pt x="351714" y="313984"/>
                  </a:lnTo>
                  <a:lnTo>
                    <a:pt x="364671" y="250371"/>
                  </a:lnTo>
                  <a:lnTo>
                    <a:pt x="386443" y="239485"/>
                  </a:lnTo>
                  <a:lnTo>
                    <a:pt x="342900" y="179614"/>
                  </a:lnTo>
                  <a:lnTo>
                    <a:pt x="451757" y="38100"/>
                  </a:lnTo>
                  <a:lnTo>
                    <a:pt x="571500" y="103414"/>
                  </a:lnTo>
                  <a:lnTo>
                    <a:pt x="653143" y="27214"/>
                  </a:lnTo>
                  <a:lnTo>
                    <a:pt x="773189" y="69057"/>
                  </a:lnTo>
                  <a:lnTo>
                    <a:pt x="762000" y="125185"/>
                  </a:lnTo>
                  <a:lnTo>
                    <a:pt x="821871" y="130628"/>
                  </a:lnTo>
                  <a:lnTo>
                    <a:pt x="914400" y="59871"/>
                  </a:lnTo>
                  <a:lnTo>
                    <a:pt x="957943" y="59871"/>
                  </a:lnTo>
                  <a:lnTo>
                    <a:pt x="963386" y="5442"/>
                  </a:lnTo>
                  <a:lnTo>
                    <a:pt x="1094014" y="0"/>
                  </a:lnTo>
                  <a:lnTo>
                    <a:pt x="1148443" y="70757"/>
                  </a:lnTo>
                  <a:lnTo>
                    <a:pt x="1181100" y="65314"/>
                  </a:lnTo>
                  <a:lnTo>
                    <a:pt x="1257300" y="217373"/>
                  </a:lnTo>
                  <a:lnTo>
                    <a:pt x="1338943" y="2939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0" name="Požeško_slavonska_županija"/>
            <p:cNvSpPr/>
            <p:nvPr/>
          </p:nvSpPr>
          <p:spPr>
            <a:xfrm>
              <a:off x="4011465" y="1611907"/>
              <a:ext cx="1390590" cy="664991"/>
            </a:xfrm>
            <a:custGeom>
              <a:avLst/>
              <a:gdLst>
                <a:gd name="connsiteX0" fmla="*/ 304800 w 1398814"/>
                <a:gd name="connsiteY0" fmla="*/ 386443 h 664029"/>
                <a:gd name="connsiteX1" fmla="*/ 364671 w 1398814"/>
                <a:gd name="connsiteY1" fmla="*/ 326571 h 664029"/>
                <a:gd name="connsiteX2" fmla="*/ 429986 w 1398814"/>
                <a:gd name="connsiteY2" fmla="*/ 326571 h 664029"/>
                <a:gd name="connsiteX3" fmla="*/ 484414 w 1398814"/>
                <a:gd name="connsiteY3" fmla="*/ 370114 h 664029"/>
                <a:gd name="connsiteX4" fmla="*/ 517071 w 1398814"/>
                <a:gd name="connsiteY4" fmla="*/ 326571 h 664029"/>
                <a:gd name="connsiteX5" fmla="*/ 549728 w 1398814"/>
                <a:gd name="connsiteY5" fmla="*/ 337457 h 664029"/>
                <a:gd name="connsiteX6" fmla="*/ 587828 w 1398814"/>
                <a:gd name="connsiteY6" fmla="*/ 332014 h 664029"/>
                <a:gd name="connsiteX7" fmla="*/ 658586 w 1398814"/>
                <a:gd name="connsiteY7" fmla="*/ 397329 h 664029"/>
                <a:gd name="connsiteX8" fmla="*/ 664028 w 1398814"/>
                <a:gd name="connsiteY8" fmla="*/ 424543 h 664029"/>
                <a:gd name="connsiteX9" fmla="*/ 800100 w 1398814"/>
                <a:gd name="connsiteY9" fmla="*/ 506186 h 664029"/>
                <a:gd name="connsiteX10" fmla="*/ 843643 w 1398814"/>
                <a:gd name="connsiteY10" fmla="*/ 517071 h 664029"/>
                <a:gd name="connsiteX11" fmla="*/ 903514 w 1398814"/>
                <a:gd name="connsiteY11" fmla="*/ 511629 h 664029"/>
                <a:gd name="connsiteX12" fmla="*/ 925286 w 1398814"/>
                <a:gd name="connsiteY12" fmla="*/ 560614 h 664029"/>
                <a:gd name="connsiteX13" fmla="*/ 919843 w 1398814"/>
                <a:gd name="connsiteY13" fmla="*/ 631371 h 664029"/>
                <a:gd name="connsiteX14" fmla="*/ 968828 w 1398814"/>
                <a:gd name="connsiteY14" fmla="*/ 664029 h 664029"/>
                <a:gd name="connsiteX15" fmla="*/ 1023257 w 1398814"/>
                <a:gd name="connsiteY15" fmla="*/ 615043 h 664029"/>
                <a:gd name="connsiteX16" fmla="*/ 1023257 w 1398814"/>
                <a:gd name="connsiteY16" fmla="*/ 593271 h 664029"/>
                <a:gd name="connsiteX17" fmla="*/ 1066800 w 1398814"/>
                <a:gd name="connsiteY17" fmla="*/ 593271 h 664029"/>
                <a:gd name="connsiteX18" fmla="*/ 1159328 w 1398814"/>
                <a:gd name="connsiteY18" fmla="*/ 489857 h 664029"/>
                <a:gd name="connsiteX19" fmla="*/ 1181100 w 1398814"/>
                <a:gd name="connsiteY19" fmla="*/ 468086 h 664029"/>
                <a:gd name="connsiteX20" fmla="*/ 1268186 w 1398814"/>
                <a:gd name="connsiteY20" fmla="*/ 495300 h 664029"/>
                <a:gd name="connsiteX21" fmla="*/ 1360714 w 1398814"/>
                <a:gd name="connsiteY21" fmla="*/ 511629 h 664029"/>
                <a:gd name="connsiteX22" fmla="*/ 1398814 w 1398814"/>
                <a:gd name="connsiteY22" fmla="*/ 446314 h 664029"/>
                <a:gd name="connsiteX23" fmla="*/ 1366157 w 1398814"/>
                <a:gd name="connsiteY23" fmla="*/ 364671 h 664029"/>
                <a:gd name="connsiteX24" fmla="*/ 1382486 w 1398814"/>
                <a:gd name="connsiteY24" fmla="*/ 315686 h 664029"/>
                <a:gd name="connsiteX25" fmla="*/ 1360714 w 1398814"/>
                <a:gd name="connsiteY25" fmla="*/ 266700 h 664029"/>
                <a:gd name="connsiteX26" fmla="*/ 1284514 w 1398814"/>
                <a:gd name="connsiteY26" fmla="*/ 283029 h 664029"/>
                <a:gd name="connsiteX27" fmla="*/ 1164771 w 1398814"/>
                <a:gd name="connsiteY27" fmla="*/ 179614 h 664029"/>
                <a:gd name="connsiteX28" fmla="*/ 1126671 w 1398814"/>
                <a:gd name="connsiteY28" fmla="*/ 179614 h 664029"/>
                <a:gd name="connsiteX29" fmla="*/ 1094014 w 1398814"/>
                <a:gd name="connsiteY29" fmla="*/ 136071 h 664029"/>
                <a:gd name="connsiteX30" fmla="*/ 1028700 w 1398814"/>
                <a:gd name="connsiteY30" fmla="*/ 174171 h 664029"/>
                <a:gd name="connsiteX31" fmla="*/ 990600 w 1398814"/>
                <a:gd name="connsiteY31" fmla="*/ 125186 h 664029"/>
                <a:gd name="connsiteX32" fmla="*/ 903514 w 1398814"/>
                <a:gd name="connsiteY32" fmla="*/ 119743 h 664029"/>
                <a:gd name="connsiteX33" fmla="*/ 870857 w 1398814"/>
                <a:gd name="connsiteY33" fmla="*/ 92529 h 664029"/>
                <a:gd name="connsiteX34" fmla="*/ 821871 w 1398814"/>
                <a:gd name="connsiteY34" fmla="*/ 103414 h 664029"/>
                <a:gd name="connsiteX35" fmla="*/ 740228 w 1398814"/>
                <a:gd name="connsiteY35" fmla="*/ 0 h 664029"/>
                <a:gd name="connsiteX36" fmla="*/ 664028 w 1398814"/>
                <a:gd name="connsiteY36" fmla="*/ 21771 h 664029"/>
                <a:gd name="connsiteX37" fmla="*/ 609600 w 1398814"/>
                <a:gd name="connsiteY37" fmla="*/ 16329 h 664029"/>
                <a:gd name="connsiteX38" fmla="*/ 571500 w 1398814"/>
                <a:gd name="connsiteY38" fmla="*/ 103414 h 664029"/>
                <a:gd name="connsiteX39" fmla="*/ 500743 w 1398814"/>
                <a:gd name="connsiteY39" fmla="*/ 65314 h 664029"/>
                <a:gd name="connsiteX40" fmla="*/ 359228 w 1398814"/>
                <a:gd name="connsiteY40" fmla="*/ 114300 h 664029"/>
                <a:gd name="connsiteX41" fmla="*/ 315686 w 1398814"/>
                <a:gd name="connsiteY41" fmla="*/ 65314 h 664029"/>
                <a:gd name="connsiteX42" fmla="*/ 272143 w 1398814"/>
                <a:gd name="connsiteY42" fmla="*/ 103414 h 664029"/>
                <a:gd name="connsiteX43" fmla="*/ 250371 w 1398814"/>
                <a:gd name="connsiteY43" fmla="*/ 81643 h 664029"/>
                <a:gd name="connsiteX44" fmla="*/ 179614 w 1398814"/>
                <a:gd name="connsiteY44" fmla="*/ 125186 h 664029"/>
                <a:gd name="connsiteX45" fmla="*/ 152400 w 1398814"/>
                <a:gd name="connsiteY45" fmla="*/ 92529 h 664029"/>
                <a:gd name="connsiteX46" fmla="*/ 87086 w 1398814"/>
                <a:gd name="connsiteY46" fmla="*/ 119743 h 664029"/>
                <a:gd name="connsiteX47" fmla="*/ 38100 w 1398814"/>
                <a:gd name="connsiteY47" fmla="*/ 87086 h 664029"/>
                <a:gd name="connsiteX48" fmla="*/ 0 w 1398814"/>
                <a:gd name="connsiteY48" fmla="*/ 152400 h 664029"/>
                <a:gd name="connsiteX49" fmla="*/ 70757 w 1398814"/>
                <a:gd name="connsiteY49" fmla="*/ 223157 h 664029"/>
                <a:gd name="connsiteX50" fmla="*/ 141514 w 1398814"/>
                <a:gd name="connsiteY50" fmla="*/ 255814 h 664029"/>
                <a:gd name="connsiteX51" fmla="*/ 185057 w 1398814"/>
                <a:gd name="connsiteY51" fmla="*/ 234043 h 664029"/>
                <a:gd name="connsiteX52" fmla="*/ 163286 w 1398814"/>
                <a:gd name="connsiteY52" fmla="*/ 310243 h 664029"/>
                <a:gd name="connsiteX53" fmla="*/ 304800 w 1398814"/>
                <a:gd name="connsiteY53" fmla="*/ 386443 h 66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398814" h="664029">
                  <a:moveTo>
                    <a:pt x="304800" y="386443"/>
                  </a:moveTo>
                  <a:lnTo>
                    <a:pt x="364671" y="326571"/>
                  </a:lnTo>
                  <a:lnTo>
                    <a:pt x="429986" y="326571"/>
                  </a:lnTo>
                  <a:lnTo>
                    <a:pt x="484414" y="370114"/>
                  </a:lnTo>
                  <a:lnTo>
                    <a:pt x="517071" y="326571"/>
                  </a:lnTo>
                  <a:lnTo>
                    <a:pt x="549728" y="337457"/>
                  </a:lnTo>
                  <a:lnTo>
                    <a:pt x="587828" y="332014"/>
                  </a:lnTo>
                  <a:lnTo>
                    <a:pt x="658586" y="397329"/>
                  </a:lnTo>
                  <a:lnTo>
                    <a:pt x="664028" y="424543"/>
                  </a:lnTo>
                  <a:lnTo>
                    <a:pt x="800100" y="506186"/>
                  </a:lnTo>
                  <a:lnTo>
                    <a:pt x="843643" y="517071"/>
                  </a:lnTo>
                  <a:lnTo>
                    <a:pt x="903514" y="511629"/>
                  </a:lnTo>
                  <a:lnTo>
                    <a:pt x="925286" y="560614"/>
                  </a:lnTo>
                  <a:lnTo>
                    <a:pt x="919843" y="631371"/>
                  </a:lnTo>
                  <a:lnTo>
                    <a:pt x="968828" y="664029"/>
                  </a:lnTo>
                  <a:lnTo>
                    <a:pt x="1023257" y="615043"/>
                  </a:lnTo>
                  <a:lnTo>
                    <a:pt x="1023257" y="593271"/>
                  </a:lnTo>
                  <a:lnTo>
                    <a:pt x="1066800" y="593271"/>
                  </a:lnTo>
                  <a:lnTo>
                    <a:pt x="1159328" y="489857"/>
                  </a:lnTo>
                  <a:lnTo>
                    <a:pt x="1181100" y="468086"/>
                  </a:lnTo>
                  <a:lnTo>
                    <a:pt x="1268186" y="495300"/>
                  </a:lnTo>
                  <a:lnTo>
                    <a:pt x="1360714" y="511629"/>
                  </a:lnTo>
                  <a:lnTo>
                    <a:pt x="1398814" y="446314"/>
                  </a:lnTo>
                  <a:lnTo>
                    <a:pt x="1366157" y="364671"/>
                  </a:lnTo>
                  <a:lnTo>
                    <a:pt x="1382486" y="315686"/>
                  </a:lnTo>
                  <a:lnTo>
                    <a:pt x="1360714" y="266700"/>
                  </a:lnTo>
                  <a:lnTo>
                    <a:pt x="1284514" y="283029"/>
                  </a:lnTo>
                  <a:lnTo>
                    <a:pt x="1164771" y="179614"/>
                  </a:lnTo>
                  <a:lnTo>
                    <a:pt x="1126671" y="179614"/>
                  </a:lnTo>
                  <a:lnTo>
                    <a:pt x="1094014" y="136071"/>
                  </a:lnTo>
                  <a:lnTo>
                    <a:pt x="1028700" y="174171"/>
                  </a:lnTo>
                  <a:lnTo>
                    <a:pt x="990600" y="125186"/>
                  </a:lnTo>
                  <a:lnTo>
                    <a:pt x="903514" y="119743"/>
                  </a:lnTo>
                  <a:lnTo>
                    <a:pt x="870857" y="92529"/>
                  </a:lnTo>
                  <a:lnTo>
                    <a:pt x="821871" y="103414"/>
                  </a:lnTo>
                  <a:lnTo>
                    <a:pt x="740228" y="0"/>
                  </a:lnTo>
                  <a:lnTo>
                    <a:pt x="664028" y="21771"/>
                  </a:lnTo>
                  <a:lnTo>
                    <a:pt x="609600" y="16329"/>
                  </a:lnTo>
                  <a:lnTo>
                    <a:pt x="571500" y="103414"/>
                  </a:lnTo>
                  <a:lnTo>
                    <a:pt x="500743" y="65314"/>
                  </a:lnTo>
                  <a:lnTo>
                    <a:pt x="359228" y="114300"/>
                  </a:lnTo>
                  <a:lnTo>
                    <a:pt x="315686" y="65314"/>
                  </a:lnTo>
                  <a:lnTo>
                    <a:pt x="272143" y="103414"/>
                  </a:lnTo>
                  <a:lnTo>
                    <a:pt x="250371" y="81643"/>
                  </a:lnTo>
                  <a:lnTo>
                    <a:pt x="179614" y="125186"/>
                  </a:lnTo>
                  <a:lnTo>
                    <a:pt x="152400" y="92529"/>
                  </a:lnTo>
                  <a:lnTo>
                    <a:pt x="87086" y="119743"/>
                  </a:lnTo>
                  <a:lnTo>
                    <a:pt x="38100" y="87086"/>
                  </a:lnTo>
                  <a:lnTo>
                    <a:pt x="0" y="152400"/>
                  </a:lnTo>
                  <a:lnTo>
                    <a:pt x="70757" y="223157"/>
                  </a:lnTo>
                  <a:lnTo>
                    <a:pt x="141514" y="255814"/>
                  </a:lnTo>
                  <a:lnTo>
                    <a:pt x="185057" y="234043"/>
                  </a:lnTo>
                  <a:lnTo>
                    <a:pt x="163286" y="310243"/>
                  </a:lnTo>
                  <a:lnTo>
                    <a:pt x="304800" y="38644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1" name="Brodsko_posavska_županija"/>
            <p:cNvSpPr/>
            <p:nvPr/>
          </p:nvSpPr>
          <p:spPr>
            <a:xfrm>
              <a:off x="4208465" y="1936870"/>
              <a:ext cx="1747895" cy="576757"/>
            </a:xfrm>
            <a:custGeom>
              <a:avLst/>
              <a:gdLst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8110 w 1760220"/>
                <a:gd name="connsiteY48" fmla="*/ 60960 h 575310"/>
                <a:gd name="connsiteX49" fmla="*/ 179070 w 1760220"/>
                <a:gd name="connsiteY49" fmla="*/ 0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79070 w 1760220"/>
                <a:gd name="connsiteY49" fmla="*/ 0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79070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7353 w 1760220"/>
                <a:gd name="connsiteY12" fmla="*/ 497205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708785 w 1760220"/>
                <a:gd name="connsiteY11" fmla="*/ 418624 h 575310"/>
                <a:gd name="connsiteX12" fmla="*/ 1677353 w 1760220"/>
                <a:gd name="connsiteY12" fmla="*/ 497205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7353 w 1760220"/>
                <a:gd name="connsiteY11" fmla="*/ 497205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78255 w 1760220"/>
                <a:gd name="connsiteY1" fmla="*/ 282892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78255 w 1760220"/>
                <a:gd name="connsiteY1" fmla="*/ 282892 h 575310"/>
                <a:gd name="connsiteX2" fmla="*/ 1331119 w 1760220"/>
                <a:gd name="connsiteY2" fmla="*/ 336708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760220" h="575310">
                  <a:moveTo>
                    <a:pt x="1165860" y="186690"/>
                  </a:moveTo>
                  <a:lnTo>
                    <a:pt x="1278255" y="282892"/>
                  </a:lnTo>
                  <a:lnTo>
                    <a:pt x="1331119" y="336708"/>
                  </a:lnTo>
                  <a:lnTo>
                    <a:pt x="1428750" y="278130"/>
                  </a:lnTo>
                  <a:lnTo>
                    <a:pt x="1482090" y="259080"/>
                  </a:lnTo>
                  <a:lnTo>
                    <a:pt x="1539240" y="293370"/>
                  </a:lnTo>
                  <a:lnTo>
                    <a:pt x="1596390" y="320040"/>
                  </a:lnTo>
                  <a:lnTo>
                    <a:pt x="1653540" y="320040"/>
                  </a:lnTo>
                  <a:lnTo>
                    <a:pt x="1672590" y="339090"/>
                  </a:lnTo>
                  <a:lnTo>
                    <a:pt x="1737360" y="293370"/>
                  </a:lnTo>
                  <a:lnTo>
                    <a:pt x="1760220" y="323850"/>
                  </a:lnTo>
                  <a:lnTo>
                    <a:pt x="1679735" y="494824"/>
                  </a:lnTo>
                  <a:lnTo>
                    <a:pt x="1709739" y="548164"/>
                  </a:lnTo>
                  <a:lnTo>
                    <a:pt x="1642110" y="571500"/>
                  </a:lnTo>
                  <a:lnTo>
                    <a:pt x="1581150" y="491490"/>
                  </a:lnTo>
                  <a:lnTo>
                    <a:pt x="1489710" y="502920"/>
                  </a:lnTo>
                  <a:lnTo>
                    <a:pt x="1428750" y="472440"/>
                  </a:lnTo>
                  <a:lnTo>
                    <a:pt x="1379220" y="422910"/>
                  </a:lnTo>
                  <a:lnTo>
                    <a:pt x="1310640" y="457200"/>
                  </a:lnTo>
                  <a:lnTo>
                    <a:pt x="1310640" y="514350"/>
                  </a:lnTo>
                  <a:lnTo>
                    <a:pt x="1211580" y="518160"/>
                  </a:lnTo>
                  <a:lnTo>
                    <a:pt x="1150620" y="495300"/>
                  </a:lnTo>
                  <a:lnTo>
                    <a:pt x="1154430" y="422910"/>
                  </a:lnTo>
                  <a:lnTo>
                    <a:pt x="1120140" y="411480"/>
                  </a:lnTo>
                  <a:lnTo>
                    <a:pt x="1089660" y="438150"/>
                  </a:lnTo>
                  <a:lnTo>
                    <a:pt x="1074420" y="396240"/>
                  </a:lnTo>
                  <a:lnTo>
                    <a:pt x="1013460" y="476250"/>
                  </a:lnTo>
                  <a:lnTo>
                    <a:pt x="971550" y="483870"/>
                  </a:lnTo>
                  <a:lnTo>
                    <a:pt x="990600" y="529590"/>
                  </a:lnTo>
                  <a:lnTo>
                    <a:pt x="902970" y="575310"/>
                  </a:lnTo>
                  <a:lnTo>
                    <a:pt x="803910" y="518160"/>
                  </a:lnTo>
                  <a:lnTo>
                    <a:pt x="689610" y="445770"/>
                  </a:lnTo>
                  <a:lnTo>
                    <a:pt x="598170" y="476250"/>
                  </a:lnTo>
                  <a:lnTo>
                    <a:pt x="541020" y="445770"/>
                  </a:lnTo>
                  <a:lnTo>
                    <a:pt x="510540" y="495300"/>
                  </a:lnTo>
                  <a:lnTo>
                    <a:pt x="476250" y="449580"/>
                  </a:lnTo>
                  <a:lnTo>
                    <a:pt x="441960" y="438150"/>
                  </a:lnTo>
                  <a:lnTo>
                    <a:pt x="430530" y="400050"/>
                  </a:lnTo>
                  <a:lnTo>
                    <a:pt x="358140" y="449580"/>
                  </a:lnTo>
                  <a:lnTo>
                    <a:pt x="289560" y="415290"/>
                  </a:lnTo>
                  <a:lnTo>
                    <a:pt x="274320" y="377190"/>
                  </a:lnTo>
                  <a:lnTo>
                    <a:pt x="205740" y="350520"/>
                  </a:lnTo>
                  <a:lnTo>
                    <a:pt x="179070" y="415290"/>
                  </a:lnTo>
                  <a:lnTo>
                    <a:pt x="72390" y="407670"/>
                  </a:lnTo>
                  <a:lnTo>
                    <a:pt x="57150" y="365760"/>
                  </a:lnTo>
                  <a:lnTo>
                    <a:pt x="0" y="247650"/>
                  </a:lnTo>
                  <a:lnTo>
                    <a:pt x="118110" y="148590"/>
                  </a:lnTo>
                  <a:lnTo>
                    <a:pt x="113347" y="63342"/>
                  </a:lnTo>
                  <a:lnTo>
                    <a:pt x="162402" y="4762"/>
                  </a:lnTo>
                  <a:lnTo>
                    <a:pt x="247650" y="0"/>
                  </a:lnTo>
                  <a:lnTo>
                    <a:pt x="293370" y="41910"/>
                  </a:lnTo>
                  <a:lnTo>
                    <a:pt x="316230" y="0"/>
                  </a:lnTo>
                  <a:lnTo>
                    <a:pt x="361950" y="11430"/>
                  </a:lnTo>
                  <a:lnTo>
                    <a:pt x="400050" y="11430"/>
                  </a:lnTo>
                  <a:lnTo>
                    <a:pt x="468630" y="76200"/>
                  </a:lnTo>
                  <a:lnTo>
                    <a:pt x="468630" y="106680"/>
                  </a:lnTo>
                  <a:lnTo>
                    <a:pt x="628650" y="194310"/>
                  </a:lnTo>
                  <a:lnTo>
                    <a:pt x="708660" y="179070"/>
                  </a:lnTo>
                  <a:lnTo>
                    <a:pt x="735330" y="247650"/>
                  </a:lnTo>
                  <a:lnTo>
                    <a:pt x="723900" y="316230"/>
                  </a:lnTo>
                  <a:lnTo>
                    <a:pt x="777240" y="339090"/>
                  </a:lnTo>
                  <a:lnTo>
                    <a:pt x="826770" y="285750"/>
                  </a:lnTo>
                  <a:lnTo>
                    <a:pt x="830580" y="270510"/>
                  </a:lnTo>
                  <a:lnTo>
                    <a:pt x="876300" y="270510"/>
                  </a:lnTo>
                  <a:lnTo>
                    <a:pt x="979170" y="140970"/>
                  </a:lnTo>
                  <a:lnTo>
                    <a:pt x="1165860" y="18669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2" name="Osječko_baranjska_županija"/>
            <p:cNvSpPr/>
            <p:nvPr/>
          </p:nvSpPr>
          <p:spPr>
            <a:xfrm>
              <a:off x="5133594" y="1097560"/>
              <a:ext cx="1435011" cy="1190100"/>
            </a:xfrm>
            <a:custGeom>
              <a:avLst/>
              <a:gdLst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2480 w 1443990"/>
                <a:gd name="connsiteY53" fmla="*/ 1017270 h 1188720"/>
                <a:gd name="connsiteX54" fmla="*/ 746760 w 1443990"/>
                <a:gd name="connsiteY54" fmla="*/ 1085850 h 1188720"/>
                <a:gd name="connsiteX55" fmla="*/ 792480 w 1443990"/>
                <a:gd name="connsiteY55" fmla="*/ 1139190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2480 w 1443990"/>
                <a:gd name="connsiteY53" fmla="*/ 1017270 h 1188720"/>
                <a:gd name="connsiteX54" fmla="*/ 746760 w 1443990"/>
                <a:gd name="connsiteY54" fmla="*/ 1085850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4859 w 1443990"/>
                <a:gd name="connsiteY53" fmla="*/ 1024414 h 1188720"/>
                <a:gd name="connsiteX54" fmla="*/ 746760 w 1443990"/>
                <a:gd name="connsiteY54" fmla="*/ 1085850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4859 w 1443990"/>
                <a:gd name="connsiteY53" fmla="*/ 1024414 h 1188720"/>
                <a:gd name="connsiteX54" fmla="*/ 756272 w 1443990"/>
                <a:gd name="connsiteY54" fmla="*/ 1078706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443990" h="1188720">
                  <a:moveTo>
                    <a:pt x="45720" y="190500"/>
                  </a:moveTo>
                  <a:lnTo>
                    <a:pt x="140970" y="205740"/>
                  </a:lnTo>
                  <a:lnTo>
                    <a:pt x="171450" y="236220"/>
                  </a:lnTo>
                  <a:lnTo>
                    <a:pt x="259080" y="255270"/>
                  </a:lnTo>
                  <a:lnTo>
                    <a:pt x="308610" y="201930"/>
                  </a:lnTo>
                  <a:lnTo>
                    <a:pt x="331470" y="209550"/>
                  </a:lnTo>
                  <a:lnTo>
                    <a:pt x="358140" y="243840"/>
                  </a:lnTo>
                  <a:lnTo>
                    <a:pt x="403860" y="220980"/>
                  </a:lnTo>
                  <a:lnTo>
                    <a:pt x="487680" y="274320"/>
                  </a:lnTo>
                  <a:lnTo>
                    <a:pt x="518160" y="270510"/>
                  </a:lnTo>
                  <a:lnTo>
                    <a:pt x="548640" y="289560"/>
                  </a:lnTo>
                  <a:lnTo>
                    <a:pt x="567690" y="251460"/>
                  </a:lnTo>
                  <a:lnTo>
                    <a:pt x="590550" y="240030"/>
                  </a:lnTo>
                  <a:lnTo>
                    <a:pt x="628650" y="293370"/>
                  </a:lnTo>
                  <a:lnTo>
                    <a:pt x="689610" y="285750"/>
                  </a:lnTo>
                  <a:lnTo>
                    <a:pt x="723900" y="213360"/>
                  </a:lnTo>
                  <a:lnTo>
                    <a:pt x="784860" y="228600"/>
                  </a:lnTo>
                  <a:lnTo>
                    <a:pt x="876300" y="140970"/>
                  </a:lnTo>
                  <a:lnTo>
                    <a:pt x="895350" y="95250"/>
                  </a:lnTo>
                  <a:lnTo>
                    <a:pt x="948690" y="0"/>
                  </a:lnTo>
                  <a:lnTo>
                    <a:pt x="1097280" y="68580"/>
                  </a:lnTo>
                  <a:lnTo>
                    <a:pt x="1116330" y="11430"/>
                  </a:lnTo>
                  <a:lnTo>
                    <a:pt x="1173480" y="15240"/>
                  </a:lnTo>
                  <a:lnTo>
                    <a:pt x="1181100" y="64770"/>
                  </a:lnTo>
                  <a:lnTo>
                    <a:pt x="1143000" y="95250"/>
                  </a:lnTo>
                  <a:lnTo>
                    <a:pt x="1139190" y="182880"/>
                  </a:lnTo>
                  <a:lnTo>
                    <a:pt x="1184910" y="167640"/>
                  </a:lnTo>
                  <a:lnTo>
                    <a:pt x="1211580" y="140970"/>
                  </a:lnTo>
                  <a:lnTo>
                    <a:pt x="1215390" y="205740"/>
                  </a:lnTo>
                  <a:lnTo>
                    <a:pt x="1162050" y="205740"/>
                  </a:lnTo>
                  <a:lnTo>
                    <a:pt x="1146810" y="243840"/>
                  </a:lnTo>
                  <a:lnTo>
                    <a:pt x="1211580" y="293370"/>
                  </a:lnTo>
                  <a:lnTo>
                    <a:pt x="1207770" y="346710"/>
                  </a:lnTo>
                  <a:lnTo>
                    <a:pt x="1272540" y="396240"/>
                  </a:lnTo>
                  <a:lnTo>
                    <a:pt x="1242060" y="445770"/>
                  </a:lnTo>
                  <a:lnTo>
                    <a:pt x="1192530" y="567690"/>
                  </a:lnTo>
                  <a:lnTo>
                    <a:pt x="1238250" y="582930"/>
                  </a:lnTo>
                  <a:lnTo>
                    <a:pt x="1230630" y="628650"/>
                  </a:lnTo>
                  <a:lnTo>
                    <a:pt x="1268730" y="655320"/>
                  </a:lnTo>
                  <a:lnTo>
                    <a:pt x="1303020" y="628650"/>
                  </a:lnTo>
                  <a:lnTo>
                    <a:pt x="1333500" y="579120"/>
                  </a:lnTo>
                  <a:lnTo>
                    <a:pt x="1363980" y="624840"/>
                  </a:lnTo>
                  <a:lnTo>
                    <a:pt x="1443990" y="662940"/>
                  </a:lnTo>
                  <a:lnTo>
                    <a:pt x="1413510" y="704850"/>
                  </a:lnTo>
                  <a:lnTo>
                    <a:pt x="1318260" y="685800"/>
                  </a:lnTo>
                  <a:lnTo>
                    <a:pt x="1306830" y="796290"/>
                  </a:lnTo>
                  <a:lnTo>
                    <a:pt x="1234440" y="784860"/>
                  </a:lnTo>
                  <a:lnTo>
                    <a:pt x="1165860" y="708660"/>
                  </a:lnTo>
                  <a:lnTo>
                    <a:pt x="1070610" y="762000"/>
                  </a:lnTo>
                  <a:lnTo>
                    <a:pt x="1070610" y="826770"/>
                  </a:lnTo>
                  <a:lnTo>
                    <a:pt x="994410" y="834390"/>
                  </a:lnTo>
                  <a:lnTo>
                    <a:pt x="922020" y="880110"/>
                  </a:lnTo>
                  <a:lnTo>
                    <a:pt x="883920" y="982980"/>
                  </a:lnTo>
                  <a:lnTo>
                    <a:pt x="794859" y="1024414"/>
                  </a:lnTo>
                  <a:lnTo>
                    <a:pt x="756272" y="1078706"/>
                  </a:lnTo>
                  <a:lnTo>
                    <a:pt x="804369" y="1124902"/>
                  </a:lnTo>
                  <a:lnTo>
                    <a:pt x="746760" y="1188720"/>
                  </a:lnTo>
                  <a:lnTo>
                    <a:pt x="720090" y="1162050"/>
                  </a:lnTo>
                  <a:lnTo>
                    <a:pt x="655320" y="1169670"/>
                  </a:lnTo>
                  <a:lnTo>
                    <a:pt x="548640" y="1104900"/>
                  </a:lnTo>
                  <a:lnTo>
                    <a:pt x="396240" y="1169670"/>
                  </a:lnTo>
                  <a:lnTo>
                    <a:pt x="240030" y="1024890"/>
                  </a:lnTo>
                  <a:lnTo>
                    <a:pt x="270510" y="960120"/>
                  </a:lnTo>
                  <a:lnTo>
                    <a:pt x="243840" y="880110"/>
                  </a:lnTo>
                  <a:lnTo>
                    <a:pt x="259080" y="830580"/>
                  </a:lnTo>
                  <a:lnTo>
                    <a:pt x="243840" y="784860"/>
                  </a:lnTo>
                  <a:lnTo>
                    <a:pt x="152400" y="800100"/>
                  </a:lnTo>
                  <a:lnTo>
                    <a:pt x="38100" y="693420"/>
                  </a:lnTo>
                  <a:lnTo>
                    <a:pt x="0" y="689610"/>
                  </a:lnTo>
                  <a:lnTo>
                    <a:pt x="57150" y="636270"/>
                  </a:lnTo>
                  <a:lnTo>
                    <a:pt x="194310" y="419100"/>
                  </a:lnTo>
                  <a:lnTo>
                    <a:pt x="152400" y="384810"/>
                  </a:lnTo>
                  <a:lnTo>
                    <a:pt x="140970" y="297180"/>
                  </a:lnTo>
                  <a:lnTo>
                    <a:pt x="64770" y="266700"/>
                  </a:lnTo>
                  <a:lnTo>
                    <a:pt x="45720" y="19050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3" name="Vukovarsko_srijemska_županija"/>
            <p:cNvSpPr/>
            <p:nvPr/>
          </p:nvSpPr>
          <p:spPr>
            <a:xfrm>
              <a:off x="5877173" y="1809898"/>
              <a:ext cx="1098953" cy="1026541"/>
            </a:xfrm>
            <a:custGeom>
              <a:avLst/>
              <a:gdLst>
                <a:gd name="connsiteX0" fmla="*/ 557561 w 1105829"/>
                <a:gd name="connsiteY0" fmla="*/ 78988 h 1026841"/>
                <a:gd name="connsiteX1" fmla="*/ 590086 w 1105829"/>
                <a:gd name="connsiteY1" fmla="*/ 130097 h 1026841"/>
                <a:gd name="connsiteX2" fmla="*/ 529683 w 1105829"/>
                <a:gd name="connsiteY2" fmla="*/ 157975 h 1026841"/>
                <a:gd name="connsiteX3" fmla="*/ 594732 w 1105829"/>
                <a:gd name="connsiteY3" fmla="*/ 236963 h 1026841"/>
                <a:gd name="connsiteX4" fmla="*/ 669073 w 1105829"/>
                <a:gd name="connsiteY4" fmla="*/ 246256 h 1026841"/>
                <a:gd name="connsiteX5" fmla="*/ 664427 w 1105829"/>
                <a:gd name="connsiteY5" fmla="*/ 292719 h 1026841"/>
                <a:gd name="connsiteX6" fmla="*/ 808464 w 1105829"/>
                <a:gd name="connsiteY6" fmla="*/ 371707 h 1026841"/>
                <a:gd name="connsiteX7" fmla="*/ 901390 w 1105829"/>
                <a:gd name="connsiteY7" fmla="*/ 408878 h 1026841"/>
                <a:gd name="connsiteX8" fmla="*/ 1064012 w 1105829"/>
                <a:gd name="connsiteY8" fmla="*/ 413524 h 1026841"/>
                <a:gd name="connsiteX9" fmla="*/ 1105829 w 1105829"/>
                <a:gd name="connsiteY9" fmla="*/ 464634 h 1026841"/>
                <a:gd name="connsiteX10" fmla="*/ 1087244 w 1105829"/>
                <a:gd name="connsiteY10" fmla="*/ 511097 h 1026841"/>
                <a:gd name="connsiteX11" fmla="*/ 971086 w 1105829"/>
                <a:gd name="connsiteY11" fmla="*/ 520390 h 1026841"/>
                <a:gd name="connsiteX12" fmla="*/ 924622 w 1105829"/>
                <a:gd name="connsiteY12" fmla="*/ 446049 h 1026841"/>
                <a:gd name="connsiteX13" fmla="*/ 906037 w 1105829"/>
                <a:gd name="connsiteY13" fmla="*/ 446049 h 1026841"/>
                <a:gd name="connsiteX14" fmla="*/ 882805 w 1105829"/>
                <a:gd name="connsiteY14" fmla="*/ 497158 h 1026841"/>
                <a:gd name="connsiteX15" fmla="*/ 789878 w 1105829"/>
                <a:gd name="connsiteY15" fmla="*/ 459988 h 1026841"/>
                <a:gd name="connsiteX16" fmla="*/ 748061 w 1105829"/>
                <a:gd name="connsiteY16" fmla="*/ 459988 h 1026841"/>
                <a:gd name="connsiteX17" fmla="*/ 775939 w 1105829"/>
                <a:gd name="connsiteY17" fmla="*/ 511097 h 1026841"/>
                <a:gd name="connsiteX18" fmla="*/ 724829 w 1105829"/>
                <a:gd name="connsiteY18" fmla="*/ 566854 h 1026841"/>
                <a:gd name="connsiteX19" fmla="*/ 664427 w 1105829"/>
                <a:gd name="connsiteY19" fmla="*/ 557561 h 1026841"/>
                <a:gd name="connsiteX20" fmla="*/ 645842 w 1105829"/>
                <a:gd name="connsiteY20" fmla="*/ 608671 h 1026841"/>
                <a:gd name="connsiteX21" fmla="*/ 683012 w 1105829"/>
                <a:gd name="connsiteY21" fmla="*/ 655134 h 1026841"/>
                <a:gd name="connsiteX22" fmla="*/ 683012 w 1105829"/>
                <a:gd name="connsiteY22" fmla="*/ 789878 h 1026841"/>
                <a:gd name="connsiteX23" fmla="*/ 650488 w 1105829"/>
                <a:gd name="connsiteY23" fmla="*/ 822402 h 1026841"/>
                <a:gd name="connsiteX24" fmla="*/ 720183 w 1105829"/>
                <a:gd name="connsiteY24" fmla="*/ 845634 h 1026841"/>
                <a:gd name="connsiteX25" fmla="*/ 738768 w 1105829"/>
                <a:gd name="connsiteY25" fmla="*/ 882805 h 1026841"/>
                <a:gd name="connsiteX26" fmla="*/ 659781 w 1105829"/>
                <a:gd name="connsiteY26" fmla="*/ 947854 h 1026841"/>
                <a:gd name="connsiteX27" fmla="*/ 590086 w 1105829"/>
                <a:gd name="connsiteY27" fmla="*/ 938561 h 1026841"/>
                <a:gd name="connsiteX28" fmla="*/ 562207 w 1105829"/>
                <a:gd name="connsiteY28" fmla="*/ 971085 h 1026841"/>
                <a:gd name="connsiteX29" fmla="*/ 585439 w 1105829"/>
                <a:gd name="connsiteY29" fmla="*/ 1026841 h 1026841"/>
                <a:gd name="connsiteX30" fmla="*/ 394939 w 1105829"/>
                <a:gd name="connsiteY30" fmla="*/ 1012902 h 1026841"/>
                <a:gd name="connsiteX31" fmla="*/ 288073 w 1105829"/>
                <a:gd name="connsiteY31" fmla="*/ 915329 h 1026841"/>
                <a:gd name="connsiteX32" fmla="*/ 339183 w 1105829"/>
                <a:gd name="connsiteY32" fmla="*/ 882805 h 1026841"/>
                <a:gd name="connsiteX33" fmla="*/ 325244 w 1105829"/>
                <a:gd name="connsiteY33" fmla="*/ 785232 h 1026841"/>
                <a:gd name="connsiteX34" fmla="*/ 264842 w 1105829"/>
                <a:gd name="connsiteY34" fmla="*/ 789878 h 1026841"/>
                <a:gd name="connsiteX35" fmla="*/ 218378 w 1105829"/>
                <a:gd name="connsiteY35" fmla="*/ 720183 h 1026841"/>
                <a:gd name="connsiteX36" fmla="*/ 185854 w 1105829"/>
                <a:gd name="connsiteY36" fmla="*/ 636549 h 1026841"/>
                <a:gd name="connsiteX37" fmla="*/ 92927 w 1105829"/>
                <a:gd name="connsiteY37" fmla="*/ 641195 h 1026841"/>
                <a:gd name="connsiteX38" fmla="*/ 27878 w 1105829"/>
                <a:gd name="connsiteY38" fmla="*/ 673719 h 1026841"/>
                <a:gd name="connsiteX39" fmla="*/ 0 w 1105829"/>
                <a:gd name="connsiteY39" fmla="*/ 622610 h 1026841"/>
                <a:gd name="connsiteX40" fmla="*/ 78988 w 1105829"/>
                <a:gd name="connsiteY40" fmla="*/ 441402 h 1026841"/>
                <a:gd name="connsiteX41" fmla="*/ 9293 w 1105829"/>
                <a:gd name="connsiteY41" fmla="*/ 371707 h 1026841"/>
                <a:gd name="connsiteX42" fmla="*/ 46464 w 1105829"/>
                <a:gd name="connsiteY42" fmla="*/ 315951 h 1026841"/>
                <a:gd name="connsiteX43" fmla="*/ 144037 w 1105829"/>
                <a:gd name="connsiteY43" fmla="*/ 264841 h 1026841"/>
                <a:gd name="connsiteX44" fmla="*/ 176561 w 1105829"/>
                <a:gd name="connsiteY44" fmla="*/ 167268 h 1026841"/>
                <a:gd name="connsiteX45" fmla="*/ 246256 w 1105829"/>
                <a:gd name="connsiteY45" fmla="*/ 120805 h 1026841"/>
                <a:gd name="connsiteX46" fmla="*/ 325244 w 1105829"/>
                <a:gd name="connsiteY46" fmla="*/ 111512 h 1026841"/>
                <a:gd name="connsiteX47" fmla="*/ 329890 w 1105829"/>
                <a:gd name="connsiteY47" fmla="*/ 51110 h 1026841"/>
                <a:gd name="connsiteX48" fmla="*/ 418171 w 1105829"/>
                <a:gd name="connsiteY48" fmla="*/ 0 h 1026841"/>
                <a:gd name="connsiteX49" fmla="*/ 497159 w 1105829"/>
                <a:gd name="connsiteY49" fmla="*/ 74341 h 1026841"/>
                <a:gd name="connsiteX50" fmla="*/ 557561 w 1105829"/>
                <a:gd name="connsiteY50" fmla="*/ 78988 h 102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105829" h="1026841">
                  <a:moveTo>
                    <a:pt x="557561" y="78988"/>
                  </a:moveTo>
                  <a:lnTo>
                    <a:pt x="590086" y="130097"/>
                  </a:lnTo>
                  <a:lnTo>
                    <a:pt x="529683" y="157975"/>
                  </a:lnTo>
                  <a:lnTo>
                    <a:pt x="594732" y="236963"/>
                  </a:lnTo>
                  <a:lnTo>
                    <a:pt x="669073" y="246256"/>
                  </a:lnTo>
                  <a:lnTo>
                    <a:pt x="664427" y="292719"/>
                  </a:lnTo>
                  <a:lnTo>
                    <a:pt x="808464" y="371707"/>
                  </a:lnTo>
                  <a:lnTo>
                    <a:pt x="901390" y="408878"/>
                  </a:lnTo>
                  <a:lnTo>
                    <a:pt x="1064012" y="413524"/>
                  </a:lnTo>
                  <a:lnTo>
                    <a:pt x="1105829" y="464634"/>
                  </a:lnTo>
                  <a:lnTo>
                    <a:pt x="1087244" y="511097"/>
                  </a:lnTo>
                  <a:lnTo>
                    <a:pt x="971086" y="520390"/>
                  </a:lnTo>
                  <a:lnTo>
                    <a:pt x="924622" y="446049"/>
                  </a:lnTo>
                  <a:lnTo>
                    <a:pt x="906037" y="446049"/>
                  </a:lnTo>
                  <a:lnTo>
                    <a:pt x="882805" y="497158"/>
                  </a:lnTo>
                  <a:lnTo>
                    <a:pt x="789878" y="459988"/>
                  </a:lnTo>
                  <a:lnTo>
                    <a:pt x="748061" y="459988"/>
                  </a:lnTo>
                  <a:lnTo>
                    <a:pt x="775939" y="511097"/>
                  </a:lnTo>
                  <a:lnTo>
                    <a:pt x="724829" y="566854"/>
                  </a:lnTo>
                  <a:lnTo>
                    <a:pt x="664427" y="557561"/>
                  </a:lnTo>
                  <a:lnTo>
                    <a:pt x="645842" y="608671"/>
                  </a:lnTo>
                  <a:lnTo>
                    <a:pt x="683012" y="655134"/>
                  </a:lnTo>
                  <a:lnTo>
                    <a:pt x="683012" y="789878"/>
                  </a:lnTo>
                  <a:lnTo>
                    <a:pt x="650488" y="822402"/>
                  </a:lnTo>
                  <a:lnTo>
                    <a:pt x="720183" y="845634"/>
                  </a:lnTo>
                  <a:lnTo>
                    <a:pt x="738768" y="882805"/>
                  </a:lnTo>
                  <a:lnTo>
                    <a:pt x="659781" y="947854"/>
                  </a:lnTo>
                  <a:lnTo>
                    <a:pt x="590086" y="938561"/>
                  </a:lnTo>
                  <a:lnTo>
                    <a:pt x="562207" y="971085"/>
                  </a:lnTo>
                  <a:lnTo>
                    <a:pt x="585439" y="1026841"/>
                  </a:lnTo>
                  <a:lnTo>
                    <a:pt x="394939" y="1012902"/>
                  </a:lnTo>
                  <a:lnTo>
                    <a:pt x="288073" y="915329"/>
                  </a:lnTo>
                  <a:lnTo>
                    <a:pt x="339183" y="882805"/>
                  </a:lnTo>
                  <a:lnTo>
                    <a:pt x="325244" y="785232"/>
                  </a:lnTo>
                  <a:lnTo>
                    <a:pt x="264842" y="789878"/>
                  </a:lnTo>
                  <a:lnTo>
                    <a:pt x="218378" y="720183"/>
                  </a:lnTo>
                  <a:lnTo>
                    <a:pt x="185854" y="636549"/>
                  </a:lnTo>
                  <a:lnTo>
                    <a:pt x="92927" y="641195"/>
                  </a:lnTo>
                  <a:lnTo>
                    <a:pt x="27878" y="673719"/>
                  </a:lnTo>
                  <a:lnTo>
                    <a:pt x="0" y="622610"/>
                  </a:lnTo>
                  <a:lnTo>
                    <a:pt x="78988" y="441402"/>
                  </a:lnTo>
                  <a:lnTo>
                    <a:pt x="9293" y="371707"/>
                  </a:lnTo>
                  <a:lnTo>
                    <a:pt x="46464" y="315951"/>
                  </a:lnTo>
                  <a:lnTo>
                    <a:pt x="144037" y="264841"/>
                  </a:lnTo>
                  <a:lnTo>
                    <a:pt x="176561" y="167268"/>
                  </a:lnTo>
                  <a:lnTo>
                    <a:pt x="246256" y="120805"/>
                  </a:lnTo>
                  <a:lnTo>
                    <a:pt x="325244" y="111512"/>
                  </a:lnTo>
                  <a:lnTo>
                    <a:pt x="329890" y="51110"/>
                  </a:lnTo>
                  <a:lnTo>
                    <a:pt x="418171" y="0"/>
                  </a:lnTo>
                  <a:lnTo>
                    <a:pt x="497159" y="74341"/>
                  </a:lnTo>
                  <a:lnTo>
                    <a:pt x="557561" y="7898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>
                <a:solidFill>
                  <a:schemeClr val="bg1"/>
                </a:solidFill>
              </a:endParaRPr>
            </a:p>
          </p:txBody>
        </p:sp>
        <p:sp>
          <p:nvSpPr>
            <p:cNvPr id="24" name="Istarska_županija"/>
            <p:cNvSpPr/>
            <p:nvPr/>
          </p:nvSpPr>
          <p:spPr>
            <a:xfrm>
              <a:off x="0" y="1704446"/>
              <a:ext cx="861393" cy="1192251"/>
            </a:xfrm>
            <a:custGeom>
              <a:avLst/>
              <a:gdLst>
                <a:gd name="connsiteX0" fmla="*/ 734786 w 870857"/>
                <a:gd name="connsiteY0" fmla="*/ 70757 h 1191985"/>
                <a:gd name="connsiteX1" fmla="*/ 636814 w 870857"/>
                <a:gd name="connsiteY1" fmla="*/ 0 h 1191985"/>
                <a:gd name="connsiteX2" fmla="*/ 582386 w 870857"/>
                <a:gd name="connsiteY2" fmla="*/ 21771 h 1191985"/>
                <a:gd name="connsiteX3" fmla="*/ 604157 w 870857"/>
                <a:gd name="connsiteY3" fmla="*/ 76200 h 1191985"/>
                <a:gd name="connsiteX4" fmla="*/ 571500 w 870857"/>
                <a:gd name="connsiteY4" fmla="*/ 125185 h 1191985"/>
                <a:gd name="connsiteX5" fmla="*/ 533400 w 870857"/>
                <a:gd name="connsiteY5" fmla="*/ 103414 h 1191985"/>
                <a:gd name="connsiteX6" fmla="*/ 462643 w 870857"/>
                <a:gd name="connsiteY6" fmla="*/ 168728 h 1191985"/>
                <a:gd name="connsiteX7" fmla="*/ 413657 w 870857"/>
                <a:gd name="connsiteY7" fmla="*/ 141514 h 1191985"/>
                <a:gd name="connsiteX8" fmla="*/ 353786 w 870857"/>
                <a:gd name="connsiteY8" fmla="*/ 87085 h 1191985"/>
                <a:gd name="connsiteX9" fmla="*/ 239486 w 870857"/>
                <a:gd name="connsiteY9" fmla="*/ 119742 h 1191985"/>
                <a:gd name="connsiteX10" fmla="*/ 141514 w 870857"/>
                <a:gd name="connsiteY10" fmla="*/ 70757 h 1191985"/>
                <a:gd name="connsiteX11" fmla="*/ 141514 w 870857"/>
                <a:gd name="connsiteY11" fmla="*/ 70757 h 1191985"/>
                <a:gd name="connsiteX12" fmla="*/ 27214 w 870857"/>
                <a:gd name="connsiteY12" fmla="*/ 38100 h 1191985"/>
                <a:gd name="connsiteX13" fmla="*/ 0 w 870857"/>
                <a:gd name="connsiteY13" fmla="*/ 81642 h 1191985"/>
                <a:gd name="connsiteX14" fmla="*/ 38100 w 870857"/>
                <a:gd name="connsiteY14" fmla="*/ 108857 h 1191985"/>
                <a:gd name="connsiteX15" fmla="*/ 32657 w 870857"/>
                <a:gd name="connsiteY15" fmla="*/ 174171 h 1191985"/>
                <a:gd name="connsiteX16" fmla="*/ 70757 w 870857"/>
                <a:gd name="connsiteY16" fmla="*/ 277585 h 1191985"/>
                <a:gd name="connsiteX17" fmla="*/ 65314 w 870857"/>
                <a:gd name="connsiteY17" fmla="*/ 337457 h 1191985"/>
                <a:gd name="connsiteX18" fmla="*/ 125186 w 870857"/>
                <a:gd name="connsiteY18" fmla="*/ 359228 h 1191985"/>
                <a:gd name="connsiteX19" fmla="*/ 125186 w 870857"/>
                <a:gd name="connsiteY19" fmla="*/ 495300 h 1191985"/>
                <a:gd name="connsiteX20" fmla="*/ 141514 w 870857"/>
                <a:gd name="connsiteY20" fmla="*/ 647700 h 1191985"/>
                <a:gd name="connsiteX21" fmla="*/ 277586 w 870857"/>
                <a:gd name="connsiteY21" fmla="*/ 642257 h 1191985"/>
                <a:gd name="connsiteX22" fmla="*/ 146957 w 870857"/>
                <a:gd name="connsiteY22" fmla="*/ 669471 h 1191985"/>
                <a:gd name="connsiteX23" fmla="*/ 185057 w 870857"/>
                <a:gd name="connsiteY23" fmla="*/ 751114 h 1191985"/>
                <a:gd name="connsiteX24" fmla="*/ 239486 w 870857"/>
                <a:gd name="connsiteY24" fmla="*/ 778328 h 1191985"/>
                <a:gd name="connsiteX25" fmla="*/ 332014 w 870857"/>
                <a:gd name="connsiteY25" fmla="*/ 892628 h 1191985"/>
                <a:gd name="connsiteX26" fmla="*/ 359229 w 870857"/>
                <a:gd name="connsiteY26" fmla="*/ 968828 h 1191985"/>
                <a:gd name="connsiteX27" fmla="*/ 397329 w 870857"/>
                <a:gd name="connsiteY27" fmla="*/ 1066800 h 1191985"/>
                <a:gd name="connsiteX28" fmla="*/ 413657 w 870857"/>
                <a:gd name="connsiteY28" fmla="*/ 1143000 h 1191985"/>
                <a:gd name="connsiteX29" fmla="*/ 462643 w 870857"/>
                <a:gd name="connsiteY29" fmla="*/ 1164771 h 1191985"/>
                <a:gd name="connsiteX30" fmla="*/ 522514 w 870857"/>
                <a:gd name="connsiteY30" fmla="*/ 1170214 h 1191985"/>
                <a:gd name="connsiteX31" fmla="*/ 593271 w 870857"/>
                <a:gd name="connsiteY31" fmla="*/ 1191985 h 1191985"/>
                <a:gd name="connsiteX32" fmla="*/ 582386 w 870857"/>
                <a:gd name="connsiteY32" fmla="*/ 1099457 h 1191985"/>
                <a:gd name="connsiteX33" fmla="*/ 598714 w 870857"/>
                <a:gd name="connsiteY33" fmla="*/ 1012371 h 1191985"/>
                <a:gd name="connsiteX34" fmla="*/ 680357 w 870857"/>
                <a:gd name="connsiteY34" fmla="*/ 903514 h 1191985"/>
                <a:gd name="connsiteX35" fmla="*/ 653143 w 870857"/>
                <a:gd name="connsiteY35" fmla="*/ 805542 h 1191985"/>
                <a:gd name="connsiteX36" fmla="*/ 713014 w 870857"/>
                <a:gd name="connsiteY36" fmla="*/ 887185 h 1191985"/>
                <a:gd name="connsiteX37" fmla="*/ 783771 w 870857"/>
                <a:gd name="connsiteY37" fmla="*/ 930728 h 1191985"/>
                <a:gd name="connsiteX38" fmla="*/ 805543 w 870857"/>
                <a:gd name="connsiteY38" fmla="*/ 816428 h 1191985"/>
                <a:gd name="connsiteX39" fmla="*/ 778329 w 870857"/>
                <a:gd name="connsiteY39" fmla="*/ 756557 h 1191985"/>
                <a:gd name="connsiteX40" fmla="*/ 870857 w 870857"/>
                <a:gd name="connsiteY40" fmla="*/ 598714 h 1191985"/>
                <a:gd name="connsiteX41" fmla="*/ 832757 w 870857"/>
                <a:gd name="connsiteY41" fmla="*/ 332014 h 1191985"/>
                <a:gd name="connsiteX42" fmla="*/ 870857 w 870857"/>
                <a:gd name="connsiteY42" fmla="*/ 277585 h 1191985"/>
                <a:gd name="connsiteX43" fmla="*/ 827314 w 870857"/>
                <a:gd name="connsiteY43" fmla="*/ 239485 h 1191985"/>
                <a:gd name="connsiteX44" fmla="*/ 843643 w 870857"/>
                <a:gd name="connsiteY44" fmla="*/ 174171 h 1191985"/>
                <a:gd name="connsiteX45" fmla="*/ 805543 w 870857"/>
                <a:gd name="connsiteY45" fmla="*/ 157842 h 1191985"/>
                <a:gd name="connsiteX46" fmla="*/ 734786 w 870857"/>
                <a:gd name="connsiteY46" fmla="*/ 70757 h 119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70857" h="1191985">
                  <a:moveTo>
                    <a:pt x="734786" y="70757"/>
                  </a:moveTo>
                  <a:lnTo>
                    <a:pt x="636814" y="0"/>
                  </a:lnTo>
                  <a:lnTo>
                    <a:pt x="582386" y="21771"/>
                  </a:lnTo>
                  <a:lnTo>
                    <a:pt x="604157" y="76200"/>
                  </a:lnTo>
                  <a:lnTo>
                    <a:pt x="571500" y="125185"/>
                  </a:lnTo>
                  <a:lnTo>
                    <a:pt x="533400" y="103414"/>
                  </a:lnTo>
                  <a:lnTo>
                    <a:pt x="462643" y="168728"/>
                  </a:lnTo>
                  <a:lnTo>
                    <a:pt x="413657" y="141514"/>
                  </a:lnTo>
                  <a:lnTo>
                    <a:pt x="353786" y="87085"/>
                  </a:lnTo>
                  <a:lnTo>
                    <a:pt x="239486" y="119742"/>
                  </a:lnTo>
                  <a:lnTo>
                    <a:pt x="141514" y="70757"/>
                  </a:lnTo>
                  <a:lnTo>
                    <a:pt x="141514" y="70757"/>
                  </a:lnTo>
                  <a:lnTo>
                    <a:pt x="27214" y="38100"/>
                  </a:lnTo>
                  <a:lnTo>
                    <a:pt x="0" y="81642"/>
                  </a:lnTo>
                  <a:lnTo>
                    <a:pt x="38100" y="108857"/>
                  </a:lnTo>
                  <a:lnTo>
                    <a:pt x="32657" y="174171"/>
                  </a:lnTo>
                  <a:lnTo>
                    <a:pt x="70757" y="277585"/>
                  </a:lnTo>
                  <a:lnTo>
                    <a:pt x="65314" y="337457"/>
                  </a:lnTo>
                  <a:lnTo>
                    <a:pt x="125186" y="359228"/>
                  </a:lnTo>
                  <a:lnTo>
                    <a:pt x="125186" y="495300"/>
                  </a:lnTo>
                  <a:lnTo>
                    <a:pt x="141514" y="647700"/>
                  </a:lnTo>
                  <a:lnTo>
                    <a:pt x="277586" y="642257"/>
                  </a:lnTo>
                  <a:lnTo>
                    <a:pt x="146957" y="669471"/>
                  </a:lnTo>
                  <a:lnTo>
                    <a:pt x="185057" y="751114"/>
                  </a:lnTo>
                  <a:lnTo>
                    <a:pt x="239486" y="778328"/>
                  </a:lnTo>
                  <a:lnTo>
                    <a:pt x="332014" y="892628"/>
                  </a:lnTo>
                  <a:lnTo>
                    <a:pt x="359229" y="968828"/>
                  </a:lnTo>
                  <a:lnTo>
                    <a:pt x="397329" y="1066800"/>
                  </a:lnTo>
                  <a:lnTo>
                    <a:pt x="413657" y="1143000"/>
                  </a:lnTo>
                  <a:lnTo>
                    <a:pt x="462643" y="1164771"/>
                  </a:lnTo>
                  <a:lnTo>
                    <a:pt x="522514" y="1170214"/>
                  </a:lnTo>
                  <a:lnTo>
                    <a:pt x="593271" y="1191985"/>
                  </a:lnTo>
                  <a:lnTo>
                    <a:pt x="582386" y="1099457"/>
                  </a:lnTo>
                  <a:lnTo>
                    <a:pt x="598714" y="1012371"/>
                  </a:lnTo>
                  <a:lnTo>
                    <a:pt x="680357" y="903514"/>
                  </a:lnTo>
                  <a:lnTo>
                    <a:pt x="653143" y="805542"/>
                  </a:lnTo>
                  <a:lnTo>
                    <a:pt x="713014" y="887185"/>
                  </a:lnTo>
                  <a:lnTo>
                    <a:pt x="783771" y="930728"/>
                  </a:lnTo>
                  <a:lnTo>
                    <a:pt x="805543" y="816428"/>
                  </a:lnTo>
                  <a:lnTo>
                    <a:pt x="778329" y="756557"/>
                  </a:lnTo>
                  <a:lnTo>
                    <a:pt x="870857" y="598714"/>
                  </a:lnTo>
                  <a:lnTo>
                    <a:pt x="832757" y="332014"/>
                  </a:lnTo>
                  <a:lnTo>
                    <a:pt x="870857" y="277585"/>
                  </a:lnTo>
                  <a:lnTo>
                    <a:pt x="827314" y="239485"/>
                  </a:lnTo>
                  <a:lnTo>
                    <a:pt x="843643" y="174171"/>
                  </a:lnTo>
                  <a:lnTo>
                    <a:pt x="805543" y="157842"/>
                  </a:lnTo>
                  <a:lnTo>
                    <a:pt x="734786" y="7075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grpSp>
          <p:nvGrpSpPr>
            <p:cNvPr id="25" name="Group 72"/>
            <p:cNvGrpSpPr/>
            <p:nvPr/>
          </p:nvGrpSpPr>
          <p:grpSpPr>
            <a:xfrm>
              <a:off x="1460373" y="2371998"/>
              <a:ext cx="1642344" cy="1403195"/>
              <a:chOff x="1460373" y="2371998"/>
              <a:chExt cx="1657935" cy="1403195"/>
            </a:xfrm>
            <a:solidFill>
              <a:schemeClr val="bg1">
                <a:lumMod val="65000"/>
              </a:schemeClr>
            </a:solidFill>
          </p:grpSpPr>
          <p:sp>
            <p:nvSpPr>
              <p:cNvPr id="66" name="Freeform 65"/>
              <p:cNvSpPr/>
              <p:nvPr/>
            </p:nvSpPr>
            <p:spPr>
              <a:xfrm>
                <a:off x="1632287" y="2371998"/>
                <a:ext cx="1486021" cy="1403195"/>
              </a:xfrm>
              <a:custGeom>
                <a:avLst/>
                <a:gdLst>
                  <a:gd name="connsiteX0" fmla="*/ 1017549 w 1477537"/>
                  <a:gd name="connsiteY0" fmla="*/ 320598 h 1403195"/>
                  <a:gd name="connsiteX1" fmla="*/ 1022195 w 1477537"/>
                  <a:gd name="connsiteY1" fmla="*/ 399586 h 1403195"/>
                  <a:gd name="connsiteX2" fmla="*/ 1064013 w 1477537"/>
                  <a:gd name="connsiteY2" fmla="*/ 450695 h 1403195"/>
                  <a:gd name="connsiteX3" fmla="*/ 1008256 w 1477537"/>
                  <a:gd name="connsiteY3" fmla="*/ 506451 h 1403195"/>
                  <a:gd name="connsiteX4" fmla="*/ 1050074 w 1477537"/>
                  <a:gd name="connsiteY4" fmla="*/ 590086 h 1403195"/>
                  <a:gd name="connsiteX5" fmla="*/ 1110476 w 1477537"/>
                  <a:gd name="connsiteY5" fmla="*/ 669073 h 1403195"/>
                  <a:gd name="connsiteX6" fmla="*/ 1194110 w 1477537"/>
                  <a:gd name="connsiteY6" fmla="*/ 622610 h 1403195"/>
                  <a:gd name="connsiteX7" fmla="*/ 1263805 w 1477537"/>
                  <a:gd name="connsiteY7" fmla="*/ 706244 h 1403195"/>
                  <a:gd name="connsiteX8" fmla="*/ 1277744 w 1477537"/>
                  <a:gd name="connsiteY8" fmla="*/ 743415 h 1403195"/>
                  <a:gd name="connsiteX9" fmla="*/ 1319561 w 1477537"/>
                  <a:gd name="connsiteY9" fmla="*/ 771293 h 1403195"/>
                  <a:gd name="connsiteX10" fmla="*/ 1361378 w 1477537"/>
                  <a:gd name="connsiteY10" fmla="*/ 831695 h 1403195"/>
                  <a:gd name="connsiteX11" fmla="*/ 1361378 w 1477537"/>
                  <a:gd name="connsiteY11" fmla="*/ 859573 h 1403195"/>
                  <a:gd name="connsiteX12" fmla="*/ 1333500 w 1477537"/>
                  <a:gd name="connsiteY12" fmla="*/ 896744 h 1403195"/>
                  <a:gd name="connsiteX13" fmla="*/ 1328854 w 1477537"/>
                  <a:gd name="connsiteY13" fmla="*/ 924622 h 1403195"/>
                  <a:gd name="connsiteX14" fmla="*/ 1393903 w 1477537"/>
                  <a:gd name="connsiteY14" fmla="*/ 980378 h 1403195"/>
                  <a:gd name="connsiteX15" fmla="*/ 1449659 w 1477537"/>
                  <a:gd name="connsiteY15" fmla="*/ 1012903 h 1403195"/>
                  <a:gd name="connsiteX16" fmla="*/ 1477537 w 1477537"/>
                  <a:gd name="connsiteY16" fmla="*/ 1068659 h 1403195"/>
                  <a:gd name="connsiteX17" fmla="*/ 1472891 w 1477537"/>
                  <a:gd name="connsiteY17" fmla="*/ 1105829 h 1403195"/>
                  <a:gd name="connsiteX18" fmla="*/ 1384610 w 1477537"/>
                  <a:gd name="connsiteY18" fmla="*/ 1105829 h 1403195"/>
                  <a:gd name="connsiteX19" fmla="*/ 1370671 w 1477537"/>
                  <a:gd name="connsiteY19" fmla="*/ 1138354 h 1403195"/>
                  <a:gd name="connsiteX20" fmla="*/ 1328854 w 1477537"/>
                  <a:gd name="connsiteY20" fmla="*/ 1059366 h 1403195"/>
                  <a:gd name="connsiteX21" fmla="*/ 1268452 w 1477537"/>
                  <a:gd name="connsiteY21" fmla="*/ 1031488 h 1403195"/>
                  <a:gd name="connsiteX22" fmla="*/ 1184817 w 1477537"/>
                  <a:gd name="connsiteY22" fmla="*/ 1064012 h 1403195"/>
                  <a:gd name="connsiteX23" fmla="*/ 1119769 w 1477537"/>
                  <a:gd name="connsiteY23" fmla="*/ 1101183 h 1403195"/>
                  <a:gd name="connsiteX24" fmla="*/ 1031488 w 1477537"/>
                  <a:gd name="connsiteY24" fmla="*/ 1161586 h 1403195"/>
                  <a:gd name="connsiteX25" fmla="*/ 1073305 w 1477537"/>
                  <a:gd name="connsiteY25" fmla="*/ 1208049 h 1403195"/>
                  <a:gd name="connsiteX26" fmla="*/ 1045427 w 1477537"/>
                  <a:gd name="connsiteY26" fmla="*/ 1240573 h 1403195"/>
                  <a:gd name="connsiteX27" fmla="*/ 1105830 w 1477537"/>
                  <a:gd name="connsiteY27" fmla="*/ 1273098 h 1403195"/>
                  <a:gd name="connsiteX28" fmla="*/ 1105830 w 1477537"/>
                  <a:gd name="connsiteY28" fmla="*/ 1314915 h 1403195"/>
                  <a:gd name="connsiteX29" fmla="*/ 1087244 w 1477537"/>
                  <a:gd name="connsiteY29" fmla="*/ 1370671 h 1403195"/>
                  <a:gd name="connsiteX30" fmla="*/ 1050074 w 1477537"/>
                  <a:gd name="connsiteY30" fmla="*/ 1398549 h 1403195"/>
                  <a:gd name="connsiteX31" fmla="*/ 989671 w 1477537"/>
                  <a:gd name="connsiteY31" fmla="*/ 1403195 h 1403195"/>
                  <a:gd name="connsiteX32" fmla="*/ 947854 w 1477537"/>
                  <a:gd name="connsiteY32" fmla="*/ 1403195 h 1403195"/>
                  <a:gd name="connsiteX33" fmla="*/ 882805 w 1477537"/>
                  <a:gd name="connsiteY33" fmla="*/ 1370671 h 1403195"/>
                  <a:gd name="connsiteX34" fmla="*/ 808464 w 1477537"/>
                  <a:gd name="connsiteY34" fmla="*/ 1366025 h 1403195"/>
                  <a:gd name="connsiteX35" fmla="*/ 766647 w 1477537"/>
                  <a:gd name="connsiteY35" fmla="*/ 1314915 h 1403195"/>
                  <a:gd name="connsiteX36" fmla="*/ 743415 w 1477537"/>
                  <a:gd name="connsiteY36" fmla="*/ 1254512 h 1403195"/>
                  <a:gd name="connsiteX37" fmla="*/ 636549 w 1477537"/>
                  <a:gd name="connsiteY37" fmla="*/ 1235927 h 1403195"/>
                  <a:gd name="connsiteX38" fmla="*/ 576147 w 1477537"/>
                  <a:gd name="connsiteY38" fmla="*/ 1203403 h 1403195"/>
                  <a:gd name="connsiteX39" fmla="*/ 511098 w 1477537"/>
                  <a:gd name="connsiteY39" fmla="*/ 1170878 h 1403195"/>
                  <a:gd name="connsiteX40" fmla="*/ 469281 w 1477537"/>
                  <a:gd name="connsiteY40" fmla="*/ 1226634 h 1403195"/>
                  <a:gd name="connsiteX41" fmla="*/ 367061 w 1477537"/>
                  <a:gd name="connsiteY41" fmla="*/ 1147647 h 1403195"/>
                  <a:gd name="connsiteX42" fmla="*/ 311305 w 1477537"/>
                  <a:gd name="connsiteY42" fmla="*/ 1087244 h 1403195"/>
                  <a:gd name="connsiteX43" fmla="*/ 250903 w 1477537"/>
                  <a:gd name="connsiteY43" fmla="*/ 1008256 h 1403195"/>
                  <a:gd name="connsiteX44" fmla="*/ 185854 w 1477537"/>
                  <a:gd name="connsiteY44" fmla="*/ 938561 h 1403195"/>
                  <a:gd name="connsiteX45" fmla="*/ 120805 w 1477537"/>
                  <a:gd name="connsiteY45" fmla="*/ 878159 h 1403195"/>
                  <a:gd name="connsiteX46" fmla="*/ 78988 w 1477537"/>
                  <a:gd name="connsiteY46" fmla="*/ 789878 h 1403195"/>
                  <a:gd name="connsiteX47" fmla="*/ 41817 w 1477537"/>
                  <a:gd name="connsiteY47" fmla="*/ 715537 h 1403195"/>
                  <a:gd name="connsiteX48" fmla="*/ 4647 w 1477537"/>
                  <a:gd name="connsiteY48" fmla="*/ 659781 h 1403195"/>
                  <a:gd name="connsiteX49" fmla="*/ 0 w 1477537"/>
                  <a:gd name="connsiteY49" fmla="*/ 552915 h 1403195"/>
                  <a:gd name="connsiteX50" fmla="*/ 9293 w 1477537"/>
                  <a:gd name="connsiteY50" fmla="*/ 450695 h 1403195"/>
                  <a:gd name="connsiteX51" fmla="*/ 27878 w 1477537"/>
                  <a:gd name="connsiteY51" fmla="*/ 357768 h 1403195"/>
                  <a:gd name="connsiteX52" fmla="*/ 55756 w 1477537"/>
                  <a:gd name="connsiteY52" fmla="*/ 292720 h 1403195"/>
                  <a:gd name="connsiteX53" fmla="*/ 18586 w 1477537"/>
                  <a:gd name="connsiteY53" fmla="*/ 190500 h 1403195"/>
                  <a:gd name="connsiteX54" fmla="*/ 9293 w 1477537"/>
                  <a:gd name="connsiteY54" fmla="*/ 125451 h 1403195"/>
                  <a:gd name="connsiteX55" fmla="*/ 102220 w 1477537"/>
                  <a:gd name="connsiteY55" fmla="*/ 88281 h 1403195"/>
                  <a:gd name="connsiteX56" fmla="*/ 176561 w 1477537"/>
                  <a:gd name="connsiteY56" fmla="*/ 92927 h 1403195"/>
                  <a:gd name="connsiteX57" fmla="*/ 185854 w 1477537"/>
                  <a:gd name="connsiteY57" fmla="*/ 0 h 1403195"/>
                  <a:gd name="connsiteX58" fmla="*/ 288074 w 1477537"/>
                  <a:gd name="connsiteY58" fmla="*/ 65049 h 1403195"/>
                  <a:gd name="connsiteX59" fmla="*/ 371708 w 1477537"/>
                  <a:gd name="connsiteY59" fmla="*/ 27878 h 1403195"/>
                  <a:gd name="connsiteX60" fmla="*/ 683013 w 1477537"/>
                  <a:gd name="connsiteY60" fmla="*/ 329890 h 1403195"/>
                  <a:gd name="connsiteX61" fmla="*/ 729476 w 1477537"/>
                  <a:gd name="connsiteY61" fmla="*/ 329890 h 1403195"/>
                  <a:gd name="connsiteX62" fmla="*/ 762000 w 1477537"/>
                  <a:gd name="connsiteY62" fmla="*/ 390293 h 1403195"/>
                  <a:gd name="connsiteX63" fmla="*/ 799171 w 1477537"/>
                  <a:gd name="connsiteY63" fmla="*/ 376354 h 1403195"/>
                  <a:gd name="connsiteX64" fmla="*/ 780586 w 1477537"/>
                  <a:gd name="connsiteY64" fmla="*/ 325244 h 1403195"/>
                  <a:gd name="connsiteX65" fmla="*/ 789878 w 1477537"/>
                  <a:gd name="connsiteY65" fmla="*/ 302012 h 1403195"/>
                  <a:gd name="connsiteX66" fmla="*/ 827049 w 1477537"/>
                  <a:gd name="connsiteY66" fmla="*/ 334537 h 1403195"/>
                  <a:gd name="connsiteX67" fmla="*/ 901391 w 1477537"/>
                  <a:gd name="connsiteY67" fmla="*/ 302012 h 1403195"/>
                  <a:gd name="connsiteX68" fmla="*/ 1017549 w 1477537"/>
                  <a:gd name="connsiteY68" fmla="*/ 320598 h 1403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1477537" h="1403195">
                    <a:moveTo>
                      <a:pt x="1017549" y="320598"/>
                    </a:moveTo>
                    <a:lnTo>
                      <a:pt x="1022195" y="399586"/>
                    </a:lnTo>
                    <a:lnTo>
                      <a:pt x="1064013" y="450695"/>
                    </a:lnTo>
                    <a:lnTo>
                      <a:pt x="1008256" y="506451"/>
                    </a:lnTo>
                    <a:lnTo>
                      <a:pt x="1050074" y="590086"/>
                    </a:lnTo>
                    <a:lnTo>
                      <a:pt x="1110476" y="669073"/>
                    </a:lnTo>
                    <a:lnTo>
                      <a:pt x="1194110" y="622610"/>
                    </a:lnTo>
                    <a:lnTo>
                      <a:pt x="1263805" y="706244"/>
                    </a:lnTo>
                    <a:lnTo>
                      <a:pt x="1277744" y="743415"/>
                    </a:lnTo>
                    <a:lnTo>
                      <a:pt x="1319561" y="771293"/>
                    </a:lnTo>
                    <a:lnTo>
                      <a:pt x="1361378" y="831695"/>
                    </a:lnTo>
                    <a:lnTo>
                      <a:pt x="1361378" y="859573"/>
                    </a:lnTo>
                    <a:lnTo>
                      <a:pt x="1333500" y="896744"/>
                    </a:lnTo>
                    <a:lnTo>
                      <a:pt x="1328854" y="924622"/>
                    </a:lnTo>
                    <a:lnTo>
                      <a:pt x="1393903" y="980378"/>
                    </a:lnTo>
                    <a:lnTo>
                      <a:pt x="1449659" y="1012903"/>
                    </a:lnTo>
                    <a:lnTo>
                      <a:pt x="1477537" y="1068659"/>
                    </a:lnTo>
                    <a:lnTo>
                      <a:pt x="1472891" y="1105829"/>
                    </a:lnTo>
                    <a:lnTo>
                      <a:pt x="1384610" y="1105829"/>
                    </a:lnTo>
                    <a:lnTo>
                      <a:pt x="1370671" y="1138354"/>
                    </a:lnTo>
                    <a:lnTo>
                      <a:pt x="1328854" y="1059366"/>
                    </a:lnTo>
                    <a:lnTo>
                      <a:pt x="1268452" y="1031488"/>
                    </a:lnTo>
                    <a:lnTo>
                      <a:pt x="1184817" y="1064012"/>
                    </a:lnTo>
                    <a:lnTo>
                      <a:pt x="1119769" y="1101183"/>
                    </a:lnTo>
                    <a:lnTo>
                      <a:pt x="1031488" y="1161586"/>
                    </a:lnTo>
                    <a:lnTo>
                      <a:pt x="1073305" y="1208049"/>
                    </a:lnTo>
                    <a:lnTo>
                      <a:pt x="1045427" y="1240573"/>
                    </a:lnTo>
                    <a:lnTo>
                      <a:pt x="1105830" y="1273098"/>
                    </a:lnTo>
                    <a:lnTo>
                      <a:pt x="1105830" y="1314915"/>
                    </a:lnTo>
                    <a:lnTo>
                      <a:pt x="1087244" y="1370671"/>
                    </a:lnTo>
                    <a:lnTo>
                      <a:pt x="1050074" y="1398549"/>
                    </a:lnTo>
                    <a:lnTo>
                      <a:pt x="989671" y="1403195"/>
                    </a:lnTo>
                    <a:lnTo>
                      <a:pt x="947854" y="1403195"/>
                    </a:lnTo>
                    <a:lnTo>
                      <a:pt x="882805" y="1370671"/>
                    </a:lnTo>
                    <a:lnTo>
                      <a:pt x="808464" y="1366025"/>
                    </a:lnTo>
                    <a:lnTo>
                      <a:pt x="766647" y="1314915"/>
                    </a:lnTo>
                    <a:lnTo>
                      <a:pt x="743415" y="1254512"/>
                    </a:lnTo>
                    <a:lnTo>
                      <a:pt x="636549" y="1235927"/>
                    </a:lnTo>
                    <a:lnTo>
                      <a:pt x="576147" y="1203403"/>
                    </a:lnTo>
                    <a:lnTo>
                      <a:pt x="511098" y="1170878"/>
                    </a:lnTo>
                    <a:lnTo>
                      <a:pt x="469281" y="1226634"/>
                    </a:lnTo>
                    <a:lnTo>
                      <a:pt x="367061" y="1147647"/>
                    </a:lnTo>
                    <a:lnTo>
                      <a:pt x="311305" y="1087244"/>
                    </a:lnTo>
                    <a:lnTo>
                      <a:pt x="250903" y="1008256"/>
                    </a:lnTo>
                    <a:lnTo>
                      <a:pt x="185854" y="938561"/>
                    </a:lnTo>
                    <a:lnTo>
                      <a:pt x="120805" y="878159"/>
                    </a:lnTo>
                    <a:lnTo>
                      <a:pt x="78988" y="789878"/>
                    </a:lnTo>
                    <a:lnTo>
                      <a:pt x="41817" y="715537"/>
                    </a:lnTo>
                    <a:lnTo>
                      <a:pt x="4647" y="659781"/>
                    </a:lnTo>
                    <a:lnTo>
                      <a:pt x="0" y="552915"/>
                    </a:lnTo>
                    <a:lnTo>
                      <a:pt x="9293" y="450695"/>
                    </a:lnTo>
                    <a:lnTo>
                      <a:pt x="27878" y="357768"/>
                    </a:lnTo>
                    <a:lnTo>
                      <a:pt x="55756" y="292720"/>
                    </a:lnTo>
                    <a:lnTo>
                      <a:pt x="18586" y="190500"/>
                    </a:lnTo>
                    <a:lnTo>
                      <a:pt x="9293" y="125451"/>
                    </a:lnTo>
                    <a:lnTo>
                      <a:pt x="102220" y="88281"/>
                    </a:lnTo>
                    <a:lnTo>
                      <a:pt x="176561" y="92927"/>
                    </a:lnTo>
                    <a:lnTo>
                      <a:pt x="185854" y="0"/>
                    </a:lnTo>
                    <a:lnTo>
                      <a:pt x="288074" y="65049"/>
                    </a:lnTo>
                    <a:lnTo>
                      <a:pt x="371708" y="27878"/>
                    </a:lnTo>
                    <a:lnTo>
                      <a:pt x="683013" y="329890"/>
                    </a:lnTo>
                    <a:lnTo>
                      <a:pt x="729476" y="329890"/>
                    </a:lnTo>
                    <a:lnTo>
                      <a:pt x="762000" y="390293"/>
                    </a:lnTo>
                    <a:lnTo>
                      <a:pt x="799171" y="376354"/>
                    </a:lnTo>
                    <a:lnTo>
                      <a:pt x="780586" y="325244"/>
                    </a:lnTo>
                    <a:lnTo>
                      <a:pt x="789878" y="302012"/>
                    </a:lnTo>
                    <a:lnTo>
                      <a:pt x="827049" y="334537"/>
                    </a:lnTo>
                    <a:lnTo>
                      <a:pt x="901391" y="302012"/>
                    </a:lnTo>
                    <a:lnTo>
                      <a:pt x="1017549" y="32059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1460373" y="3068949"/>
                <a:ext cx="353122" cy="343830"/>
              </a:xfrm>
              <a:custGeom>
                <a:avLst/>
                <a:gdLst>
                  <a:gd name="connsiteX0" fmla="*/ 0 w 353122"/>
                  <a:gd name="connsiteY0" fmla="*/ 0 h 343830"/>
                  <a:gd name="connsiteX1" fmla="*/ 167268 w 353122"/>
                  <a:gd name="connsiteY1" fmla="*/ 264842 h 343830"/>
                  <a:gd name="connsiteX2" fmla="*/ 223024 w 353122"/>
                  <a:gd name="connsiteY2" fmla="*/ 227671 h 343830"/>
                  <a:gd name="connsiteX3" fmla="*/ 353122 w 353122"/>
                  <a:gd name="connsiteY3" fmla="*/ 343830 h 343830"/>
                  <a:gd name="connsiteX4" fmla="*/ 353122 w 353122"/>
                  <a:gd name="connsiteY4" fmla="*/ 325244 h 343830"/>
                  <a:gd name="connsiteX5" fmla="*/ 236963 w 353122"/>
                  <a:gd name="connsiteY5" fmla="*/ 204439 h 343830"/>
                  <a:gd name="connsiteX6" fmla="*/ 209085 w 353122"/>
                  <a:gd name="connsiteY6" fmla="*/ 153330 h 343830"/>
                  <a:gd name="connsiteX7" fmla="*/ 176561 w 353122"/>
                  <a:gd name="connsiteY7" fmla="*/ 190500 h 343830"/>
                  <a:gd name="connsiteX8" fmla="*/ 144036 w 353122"/>
                  <a:gd name="connsiteY8" fmla="*/ 181208 h 343830"/>
                  <a:gd name="connsiteX9" fmla="*/ 0 w 353122"/>
                  <a:gd name="connsiteY9" fmla="*/ 0 h 343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3122" h="343830">
                    <a:moveTo>
                      <a:pt x="0" y="0"/>
                    </a:moveTo>
                    <a:lnTo>
                      <a:pt x="167268" y="264842"/>
                    </a:lnTo>
                    <a:lnTo>
                      <a:pt x="223024" y="227671"/>
                    </a:lnTo>
                    <a:lnTo>
                      <a:pt x="353122" y="343830"/>
                    </a:lnTo>
                    <a:lnTo>
                      <a:pt x="353122" y="325244"/>
                    </a:lnTo>
                    <a:lnTo>
                      <a:pt x="236963" y="204439"/>
                    </a:lnTo>
                    <a:lnTo>
                      <a:pt x="209085" y="153330"/>
                    </a:lnTo>
                    <a:lnTo>
                      <a:pt x="176561" y="190500"/>
                    </a:lnTo>
                    <a:lnTo>
                      <a:pt x="144036" y="18120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1711198" y="3897414"/>
              <a:ext cx="83049" cy="118364"/>
            </a:xfrm>
            <a:custGeom>
              <a:avLst/>
              <a:gdLst>
                <a:gd name="connsiteX0" fmla="*/ 0 w 83634"/>
                <a:gd name="connsiteY0" fmla="*/ 0 h 120805"/>
                <a:gd name="connsiteX1" fmla="*/ 83634 w 83634"/>
                <a:gd name="connsiteY1" fmla="*/ 106866 h 120805"/>
                <a:gd name="connsiteX2" fmla="*/ 55756 w 83634"/>
                <a:gd name="connsiteY2" fmla="*/ 120805 h 120805"/>
                <a:gd name="connsiteX3" fmla="*/ 0 w 83634"/>
                <a:gd name="connsiteY3" fmla="*/ 0 h 12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34" h="120805">
                  <a:moveTo>
                    <a:pt x="0" y="0"/>
                  </a:moveTo>
                  <a:lnTo>
                    <a:pt x="83634" y="106866"/>
                  </a:lnTo>
                  <a:lnTo>
                    <a:pt x="55756" y="12080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grpSp>
          <p:nvGrpSpPr>
            <p:cNvPr id="27" name="Primorsko_goranska_županija"/>
            <p:cNvGrpSpPr/>
            <p:nvPr/>
          </p:nvGrpSpPr>
          <p:grpSpPr>
            <a:xfrm>
              <a:off x="739471" y="1468407"/>
              <a:ext cx="1298997" cy="1962957"/>
              <a:chOff x="739471" y="1468407"/>
              <a:chExt cx="1322383" cy="1962957"/>
            </a:xfrm>
            <a:solidFill>
              <a:schemeClr val="bg1">
                <a:lumMod val="65000"/>
              </a:schemeClr>
            </a:solidFill>
          </p:grpSpPr>
          <p:sp>
            <p:nvSpPr>
              <p:cNvPr id="58" name="Freeform 57"/>
              <p:cNvSpPr/>
              <p:nvPr/>
            </p:nvSpPr>
            <p:spPr>
              <a:xfrm>
                <a:off x="739471" y="1468407"/>
                <a:ext cx="1322383" cy="1027697"/>
              </a:xfrm>
              <a:custGeom>
                <a:avLst/>
                <a:gdLst>
                  <a:gd name="connsiteX0" fmla="*/ 1303421 w 1318460"/>
                  <a:gd name="connsiteY0" fmla="*/ 386013 h 1027697"/>
                  <a:gd name="connsiteX1" fmla="*/ 1213184 w 1318460"/>
                  <a:gd name="connsiteY1" fmla="*/ 411079 h 1027697"/>
                  <a:gd name="connsiteX2" fmla="*/ 1112921 w 1318460"/>
                  <a:gd name="connsiteY2" fmla="*/ 300790 h 1027697"/>
                  <a:gd name="connsiteX3" fmla="*/ 1042737 w 1318460"/>
                  <a:gd name="connsiteY3" fmla="*/ 300790 h 1027697"/>
                  <a:gd name="connsiteX4" fmla="*/ 957513 w 1318460"/>
                  <a:gd name="connsiteY4" fmla="*/ 240632 h 1027697"/>
                  <a:gd name="connsiteX5" fmla="*/ 937460 w 1318460"/>
                  <a:gd name="connsiteY5" fmla="*/ 310816 h 1027697"/>
                  <a:gd name="connsiteX6" fmla="*/ 847224 w 1318460"/>
                  <a:gd name="connsiteY6" fmla="*/ 350921 h 1027697"/>
                  <a:gd name="connsiteX7" fmla="*/ 802105 w 1318460"/>
                  <a:gd name="connsiteY7" fmla="*/ 280737 h 1027697"/>
                  <a:gd name="connsiteX8" fmla="*/ 691816 w 1318460"/>
                  <a:gd name="connsiteY8" fmla="*/ 225592 h 1027697"/>
                  <a:gd name="connsiteX9" fmla="*/ 686803 w 1318460"/>
                  <a:gd name="connsiteY9" fmla="*/ 150395 h 1027697"/>
                  <a:gd name="connsiteX10" fmla="*/ 586539 w 1318460"/>
                  <a:gd name="connsiteY10" fmla="*/ 75197 h 1027697"/>
                  <a:gd name="connsiteX11" fmla="*/ 586539 w 1318460"/>
                  <a:gd name="connsiteY11" fmla="*/ 0 h 1027697"/>
                  <a:gd name="connsiteX12" fmla="*/ 556460 w 1318460"/>
                  <a:gd name="connsiteY12" fmla="*/ 0 h 1027697"/>
                  <a:gd name="connsiteX13" fmla="*/ 496303 w 1318460"/>
                  <a:gd name="connsiteY13" fmla="*/ 85224 h 1027697"/>
                  <a:gd name="connsiteX14" fmla="*/ 461210 w 1318460"/>
                  <a:gd name="connsiteY14" fmla="*/ 100263 h 1027697"/>
                  <a:gd name="connsiteX15" fmla="*/ 461210 w 1318460"/>
                  <a:gd name="connsiteY15" fmla="*/ 175461 h 1027697"/>
                  <a:gd name="connsiteX16" fmla="*/ 375987 w 1318460"/>
                  <a:gd name="connsiteY16" fmla="*/ 260684 h 1027697"/>
                  <a:gd name="connsiteX17" fmla="*/ 250658 w 1318460"/>
                  <a:gd name="connsiteY17" fmla="*/ 315829 h 1027697"/>
                  <a:gd name="connsiteX18" fmla="*/ 195513 w 1318460"/>
                  <a:gd name="connsiteY18" fmla="*/ 285750 h 1027697"/>
                  <a:gd name="connsiteX19" fmla="*/ 170447 w 1318460"/>
                  <a:gd name="connsiteY19" fmla="*/ 285750 h 1027697"/>
                  <a:gd name="connsiteX20" fmla="*/ 170447 w 1318460"/>
                  <a:gd name="connsiteY20" fmla="*/ 285750 h 1027697"/>
                  <a:gd name="connsiteX21" fmla="*/ 90237 w 1318460"/>
                  <a:gd name="connsiteY21" fmla="*/ 325855 h 1027697"/>
                  <a:gd name="connsiteX22" fmla="*/ 0 w 1318460"/>
                  <a:gd name="connsiteY22" fmla="*/ 310816 h 1027697"/>
                  <a:gd name="connsiteX23" fmla="*/ 45118 w 1318460"/>
                  <a:gd name="connsiteY23" fmla="*/ 391026 h 1027697"/>
                  <a:gd name="connsiteX24" fmla="*/ 100263 w 1318460"/>
                  <a:gd name="connsiteY24" fmla="*/ 421105 h 1027697"/>
                  <a:gd name="connsiteX25" fmla="*/ 75197 w 1318460"/>
                  <a:gd name="connsiteY25" fmla="*/ 481263 h 1027697"/>
                  <a:gd name="connsiteX26" fmla="*/ 125329 w 1318460"/>
                  <a:gd name="connsiteY26" fmla="*/ 521368 h 1027697"/>
                  <a:gd name="connsiteX27" fmla="*/ 90237 w 1318460"/>
                  <a:gd name="connsiteY27" fmla="*/ 586540 h 1027697"/>
                  <a:gd name="connsiteX28" fmla="*/ 100263 w 1318460"/>
                  <a:gd name="connsiteY28" fmla="*/ 691816 h 1027697"/>
                  <a:gd name="connsiteX29" fmla="*/ 125329 w 1318460"/>
                  <a:gd name="connsiteY29" fmla="*/ 827171 h 1027697"/>
                  <a:gd name="connsiteX30" fmla="*/ 205539 w 1318460"/>
                  <a:gd name="connsiteY30" fmla="*/ 556461 h 1027697"/>
                  <a:gd name="connsiteX31" fmla="*/ 255671 w 1318460"/>
                  <a:gd name="connsiteY31" fmla="*/ 516355 h 1027697"/>
                  <a:gd name="connsiteX32" fmla="*/ 451184 w 1318460"/>
                  <a:gd name="connsiteY32" fmla="*/ 581526 h 1027697"/>
                  <a:gd name="connsiteX33" fmla="*/ 486276 w 1318460"/>
                  <a:gd name="connsiteY33" fmla="*/ 631658 h 1027697"/>
                  <a:gd name="connsiteX34" fmla="*/ 521368 w 1318460"/>
                  <a:gd name="connsiteY34" fmla="*/ 606592 h 1027697"/>
                  <a:gd name="connsiteX35" fmla="*/ 551447 w 1318460"/>
                  <a:gd name="connsiteY35" fmla="*/ 691816 h 1027697"/>
                  <a:gd name="connsiteX36" fmla="*/ 656724 w 1318460"/>
                  <a:gd name="connsiteY36" fmla="*/ 782053 h 1027697"/>
                  <a:gd name="connsiteX37" fmla="*/ 762000 w 1318460"/>
                  <a:gd name="connsiteY37" fmla="*/ 867276 h 1027697"/>
                  <a:gd name="connsiteX38" fmla="*/ 852237 w 1318460"/>
                  <a:gd name="connsiteY38" fmla="*/ 902368 h 1027697"/>
                  <a:gd name="connsiteX39" fmla="*/ 882316 w 1318460"/>
                  <a:gd name="connsiteY39" fmla="*/ 962526 h 1027697"/>
                  <a:gd name="connsiteX40" fmla="*/ 922421 w 1318460"/>
                  <a:gd name="connsiteY40" fmla="*/ 1027697 h 1027697"/>
                  <a:gd name="connsiteX41" fmla="*/ 1002631 w 1318460"/>
                  <a:gd name="connsiteY41" fmla="*/ 977566 h 1027697"/>
                  <a:gd name="connsiteX42" fmla="*/ 1077829 w 1318460"/>
                  <a:gd name="connsiteY42" fmla="*/ 997618 h 1027697"/>
                  <a:gd name="connsiteX43" fmla="*/ 1092868 w 1318460"/>
                  <a:gd name="connsiteY43" fmla="*/ 912395 h 1027697"/>
                  <a:gd name="connsiteX44" fmla="*/ 1042737 w 1318460"/>
                  <a:gd name="connsiteY44" fmla="*/ 852237 h 1027697"/>
                  <a:gd name="connsiteX45" fmla="*/ 1017671 w 1318460"/>
                  <a:gd name="connsiteY45" fmla="*/ 696829 h 1027697"/>
                  <a:gd name="connsiteX46" fmla="*/ 1037724 w 1318460"/>
                  <a:gd name="connsiteY46" fmla="*/ 576513 h 1027697"/>
                  <a:gd name="connsiteX47" fmla="*/ 1102895 w 1318460"/>
                  <a:gd name="connsiteY47" fmla="*/ 576513 h 1027697"/>
                  <a:gd name="connsiteX48" fmla="*/ 1173079 w 1318460"/>
                  <a:gd name="connsiteY48" fmla="*/ 636671 h 1027697"/>
                  <a:gd name="connsiteX49" fmla="*/ 1248276 w 1318460"/>
                  <a:gd name="connsiteY49" fmla="*/ 571500 h 1027697"/>
                  <a:gd name="connsiteX50" fmla="*/ 1318460 w 1318460"/>
                  <a:gd name="connsiteY50" fmla="*/ 476250 h 1027697"/>
                  <a:gd name="connsiteX51" fmla="*/ 1303421 w 1318460"/>
                  <a:gd name="connsiteY51" fmla="*/ 386013 h 1027697"/>
                  <a:gd name="connsiteX0" fmla="*/ 1303421 w 1318460"/>
                  <a:gd name="connsiteY0" fmla="*/ 386013 h 1027697"/>
                  <a:gd name="connsiteX1" fmla="*/ 1213184 w 1318460"/>
                  <a:gd name="connsiteY1" fmla="*/ 411079 h 1027697"/>
                  <a:gd name="connsiteX2" fmla="*/ 1112921 w 1318460"/>
                  <a:gd name="connsiteY2" fmla="*/ 300790 h 1027697"/>
                  <a:gd name="connsiteX3" fmla="*/ 1042737 w 1318460"/>
                  <a:gd name="connsiteY3" fmla="*/ 300790 h 1027697"/>
                  <a:gd name="connsiteX4" fmla="*/ 957513 w 1318460"/>
                  <a:gd name="connsiteY4" fmla="*/ 240632 h 1027697"/>
                  <a:gd name="connsiteX5" fmla="*/ 937460 w 1318460"/>
                  <a:gd name="connsiteY5" fmla="*/ 310816 h 1027697"/>
                  <a:gd name="connsiteX6" fmla="*/ 847224 w 1318460"/>
                  <a:gd name="connsiteY6" fmla="*/ 350921 h 1027697"/>
                  <a:gd name="connsiteX7" fmla="*/ 802105 w 1318460"/>
                  <a:gd name="connsiteY7" fmla="*/ 280737 h 1027697"/>
                  <a:gd name="connsiteX8" fmla="*/ 691816 w 1318460"/>
                  <a:gd name="connsiteY8" fmla="*/ 225592 h 1027697"/>
                  <a:gd name="connsiteX9" fmla="*/ 686803 w 1318460"/>
                  <a:gd name="connsiteY9" fmla="*/ 150395 h 1027697"/>
                  <a:gd name="connsiteX10" fmla="*/ 586539 w 1318460"/>
                  <a:gd name="connsiteY10" fmla="*/ 75197 h 1027697"/>
                  <a:gd name="connsiteX11" fmla="*/ 586539 w 1318460"/>
                  <a:gd name="connsiteY11" fmla="*/ 0 h 1027697"/>
                  <a:gd name="connsiteX12" fmla="*/ 556460 w 1318460"/>
                  <a:gd name="connsiteY12" fmla="*/ 0 h 1027697"/>
                  <a:gd name="connsiteX13" fmla="*/ 496303 w 1318460"/>
                  <a:gd name="connsiteY13" fmla="*/ 85224 h 1027697"/>
                  <a:gd name="connsiteX14" fmla="*/ 461210 w 1318460"/>
                  <a:gd name="connsiteY14" fmla="*/ 100263 h 1027697"/>
                  <a:gd name="connsiteX15" fmla="*/ 461210 w 1318460"/>
                  <a:gd name="connsiteY15" fmla="*/ 175461 h 1027697"/>
                  <a:gd name="connsiteX16" fmla="*/ 375987 w 1318460"/>
                  <a:gd name="connsiteY16" fmla="*/ 260684 h 1027697"/>
                  <a:gd name="connsiteX17" fmla="*/ 250658 w 1318460"/>
                  <a:gd name="connsiteY17" fmla="*/ 315829 h 1027697"/>
                  <a:gd name="connsiteX18" fmla="*/ 195513 w 1318460"/>
                  <a:gd name="connsiteY18" fmla="*/ 285750 h 1027697"/>
                  <a:gd name="connsiteX19" fmla="*/ 170447 w 1318460"/>
                  <a:gd name="connsiteY19" fmla="*/ 285750 h 1027697"/>
                  <a:gd name="connsiteX20" fmla="*/ 170447 w 1318460"/>
                  <a:gd name="connsiteY20" fmla="*/ 285750 h 1027697"/>
                  <a:gd name="connsiteX21" fmla="*/ 90237 w 1318460"/>
                  <a:gd name="connsiteY21" fmla="*/ 325855 h 1027697"/>
                  <a:gd name="connsiteX22" fmla="*/ 0 w 1318460"/>
                  <a:gd name="connsiteY22" fmla="*/ 310816 h 1027697"/>
                  <a:gd name="connsiteX23" fmla="*/ 45118 w 1318460"/>
                  <a:gd name="connsiteY23" fmla="*/ 391026 h 1027697"/>
                  <a:gd name="connsiteX24" fmla="*/ 100263 w 1318460"/>
                  <a:gd name="connsiteY24" fmla="*/ 421105 h 1027697"/>
                  <a:gd name="connsiteX25" fmla="*/ 75197 w 1318460"/>
                  <a:gd name="connsiteY25" fmla="*/ 481263 h 1027697"/>
                  <a:gd name="connsiteX26" fmla="*/ 125329 w 1318460"/>
                  <a:gd name="connsiteY26" fmla="*/ 521368 h 1027697"/>
                  <a:gd name="connsiteX27" fmla="*/ 90237 w 1318460"/>
                  <a:gd name="connsiteY27" fmla="*/ 586540 h 1027697"/>
                  <a:gd name="connsiteX28" fmla="*/ 100263 w 1318460"/>
                  <a:gd name="connsiteY28" fmla="*/ 691816 h 1027697"/>
                  <a:gd name="connsiteX29" fmla="*/ 125329 w 1318460"/>
                  <a:gd name="connsiteY29" fmla="*/ 827171 h 1027697"/>
                  <a:gd name="connsiteX30" fmla="*/ 205539 w 1318460"/>
                  <a:gd name="connsiteY30" fmla="*/ 556461 h 1027697"/>
                  <a:gd name="connsiteX31" fmla="*/ 255671 w 1318460"/>
                  <a:gd name="connsiteY31" fmla="*/ 516355 h 1027697"/>
                  <a:gd name="connsiteX32" fmla="*/ 451184 w 1318460"/>
                  <a:gd name="connsiteY32" fmla="*/ 581526 h 1027697"/>
                  <a:gd name="connsiteX33" fmla="*/ 486276 w 1318460"/>
                  <a:gd name="connsiteY33" fmla="*/ 631658 h 1027697"/>
                  <a:gd name="connsiteX34" fmla="*/ 521368 w 1318460"/>
                  <a:gd name="connsiteY34" fmla="*/ 606592 h 1027697"/>
                  <a:gd name="connsiteX35" fmla="*/ 551447 w 1318460"/>
                  <a:gd name="connsiteY35" fmla="*/ 691816 h 1027697"/>
                  <a:gd name="connsiteX36" fmla="*/ 656724 w 1318460"/>
                  <a:gd name="connsiteY36" fmla="*/ 782053 h 1027697"/>
                  <a:gd name="connsiteX37" fmla="*/ 762000 w 1318460"/>
                  <a:gd name="connsiteY37" fmla="*/ 867276 h 1027697"/>
                  <a:gd name="connsiteX38" fmla="*/ 852237 w 1318460"/>
                  <a:gd name="connsiteY38" fmla="*/ 902368 h 1027697"/>
                  <a:gd name="connsiteX39" fmla="*/ 882316 w 1318460"/>
                  <a:gd name="connsiteY39" fmla="*/ 962526 h 1027697"/>
                  <a:gd name="connsiteX40" fmla="*/ 922421 w 1318460"/>
                  <a:gd name="connsiteY40" fmla="*/ 1027697 h 1027697"/>
                  <a:gd name="connsiteX41" fmla="*/ 1002631 w 1318460"/>
                  <a:gd name="connsiteY41" fmla="*/ 987091 h 1027697"/>
                  <a:gd name="connsiteX42" fmla="*/ 1077829 w 1318460"/>
                  <a:gd name="connsiteY42" fmla="*/ 997618 h 1027697"/>
                  <a:gd name="connsiteX43" fmla="*/ 1092868 w 1318460"/>
                  <a:gd name="connsiteY43" fmla="*/ 912395 h 1027697"/>
                  <a:gd name="connsiteX44" fmla="*/ 1042737 w 1318460"/>
                  <a:gd name="connsiteY44" fmla="*/ 852237 h 1027697"/>
                  <a:gd name="connsiteX45" fmla="*/ 1017671 w 1318460"/>
                  <a:gd name="connsiteY45" fmla="*/ 696829 h 1027697"/>
                  <a:gd name="connsiteX46" fmla="*/ 1037724 w 1318460"/>
                  <a:gd name="connsiteY46" fmla="*/ 576513 h 1027697"/>
                  <a:gd name="connsiteX47" fmla="*/ 1102895 w 1318460"/>
                  <a:gd name="connsiteY47" fmla="*/ 576513 h 1027697"/>
                  <a:gd name="connsiteX48" fmla="*/ 1173079 w 1318460"/>
                  <a:gd name="connsiteY48" fmla="*/ 636671 h 1027697"/>
                  <a:gd name="connsiteX49" fmla="*/ 1248276 w 1318460"/>
                  <a:gd name="connsiteY49" fmla="*/ 571500 h 1027697"/>
                  <a:gd name="connsiteX50" fmla="*/ 1318460 w 1318460"/>
                  <a:gd name="connsiteY50" fmla="*/ 476250 h 1027697"/>
                  <a:gd name="connsiteX51" fmla="*/ 1303421 w 1318460"/>
                  <a:gd name="connsiteY51" fmla="*/ 386013 h 1027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318460" h="1027697">
                    <a:moveTo>
                      <a:pt x="1303421" y="386013"/>
                    </a:moveTo>
                    <a:lnTo>
                      <a:pt x="1213184" y="411079"/>
                    </a:lnTo>
                    <a:lnTo>
                      <a:pt x="1112921" y="300790"/>
                    </a:lnTo>
                    <a:lnTo>
                      <a:pt x="1042737" y="300790"/>
                    </a:lnTo>
                    <a:lnTo>
                      <a:pt x="957513" y="240632"/>
                    </a:lnTo>
                    <a:lnTo>
                      <a:pt x="937460" y="310816"/>
                    </a:lnTo>
                    <a:lnTo>
                      <a:pt x="847224" y="350921"/>
                    </a:lnTo>
                    <a:lnTo>
                      <a:pt x="802105" y="280737"/>
                    </a:lnTo>
                    <a:lnTo>
                      <a:pt x="691816" y="225592"/>
                    </a:lnTo>
                    <a:lnTo>
                      <a:pt x="686803" y="150395"/>
                    </a:lnTo>
                    <a:lnTo>
                      <a:pt x="586539" y="75197"/>
                    </a:lnTo>
                    <a:lnTo>
                      <a:pt x="586539" y="0"/>
                    </a:lnTo>
                    <a:lnTo>
                      <a:pt x="556460" y="0"/>
                    </a:lnTo>
                    <a:lnTo>
                      <a:pt x="496303" y="85224"/>
                    </a:lnTo>
                    <a:lnTo>
                      <a:pt x="461210" y="100263"/>
                    </a:lnTo>
                    <a:lnTo>
                      <a:pt x="461210" y="175461"/>
                    </a:lnTo>
                    <a:lnTo>
                      <a:pt x="375987" y="260684"/>
                    </a:lnTo>
                    <a:lnTo>
                      <a:pt x="250658" y="315829"/>
                    </a:lnTo>
                    <a:lnTo>
                      <a:pt x="195513" y="285750"/>
                    </a:lnTo>
                    <a:lnTo>
                      <a:pt x="170447" y="285750"/>
                    </a:lnTo>
                    <a:lnTo>
                      <a:pt x="170447" y="285750"/>
                    </a:lnTo>
                    <a:lnTo>
                      <a:pt x="90237" y="325855"/>
                    </a:lnTo>
                    <a:lnTo>
                      <a:pt x="0" y="310816"/>
                    </a:lnTo>
                    <a:lnTo>
                      <a:pt x="45118" y="391026"/>
                    </a:lnTo>
                    <a:lnTo>
                      <a:pt x="100263" y="421105"/>
                    </a:lnTo>
                    <a:lnTo>
                      <a:pt x="75197" y="481263"/>
                    </a:lnTo>
                    <a:lnTo>
                      <a:pt x="125329" y="521368"/>
                    </a:lnTo>
                    <a:lnTo>
                      <a:pt x="90237" y="586540"/>
                    </a:lnTo>
                    <a:lnTo>
                      <a:pt x="100263" y="691816"/>
                    </a:lnTo>
                    <a:lnTo>
                      <a:pt x="125329" y="827171"/>
                    </a:lnTo>
                    <a:lnTo>
                      <a:pt x="205539" y="556461"/>
                    </a:lnTo>
                    <a:lnTo>
                      <a:pt x="255671" y="516355"/>
                    </a:lnTo>
                    <a:lnTo>
                      <a:pt x="451184" y="581526"/>
                    </a:lnTo>
                    <a:lnTo>
                      <a:pt x="486276" y="631658"/>
                    </a:lnTo>
                    <a:lnTo>
                      <a:pt x="521368" y="606592"/>
                    </a:lnTo>
                    <a:lnTo>
                      <a:pt x="551447" y="691816"/>
                    </a:lnTo>
                    <a:lnTo>
                      <a:pt x="656724" y="782053"/>
                    </a:lnTo>
                    <a:lnTo>
                      <a:pt x="762000" y="867276"/>
                    </a:lnTo>
                    <a:lnTo>
                      <a:pt x="852237" y="902368"/>
                    </a:lnTo>
                    <a:lnTo>
                      <a:pt x="882316" y="962526"/>
                    </a:lnTo>
                    <a:lnTo>
                      <a:pt x="922421" y="1027697"/>
                    </a:lnTo>
                    <a:lnTo>
                      <a:pt x="1002631" y="987091"/>
                    </a:lnTo>
                    <a:lnTo>
                      <a:pt x="1077829" y="997618"/>
                    </a:lnTo>
                    <a:lnTo>
                      <a:pt x="1092868" y="912395"/>
                    </a:lnTo>
                    <a:lnTo>
                      <a:pt x="1042737" y="852237"/>
                    </a:lnTo>
                    <a:lnTo>
                      <a:pt x="1017671" y="696829"/>
                    </a:lnTo>
                    <a:lnTo>
                      <a:pt x="1037724" y="576513"/>
                    </a:lnTo>
                    <a:lnTo>
                      <a:pt x="1102895" y="576513"/>
                    </a:lnTo>
                    <a:lnTo>
                      <a:pt x="1173079" y="636671"/>
                    </a:lnTo>
                    <a:lnTo>
                      <a:pt x="1248276" y="571500"/>
                    </a:lnTo>
                    <a:lnTo>
                      <a:pt x="1318460" y="476250"/>
                    </a:lnTo>
                    <a:lnTo>
                      <a:pt x="1303421" y="386013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921252" y="2285552"/>
                <a:ext cx="305802" cy="927434"/>
              </a:xfrm>
              <a:custGeom>
                <a:avLst/>
                <a:gdLst>
                  <a:gd name="connsiteX0" fmla="*/ 65171 w 305802"/>
                  <a:gd name="connsiteY0" fmla="*/ 0 h 927434"/>
                  <a:gd name="connsiteX1" fmla="*/ 0 w 305802"/>
                  <a:gd name="connsiteY1" fmla="*/ 90237 h 927434"/>
                  <a:gd name="connsiteX2" fmla="*/ 90236 w 305802"/>
                  <a:gd name="connsiteY2" fmla="*/ 220579 h 927434"/>
                  <a:gd name="connsiteX3" fmla="*/ 90236 w 305802"/>
                  <a:gd name="connsiteY3" fmla="*/ 260684 h 927434"/>
                  <a:gd name="connsiteX4" fmla="*/ 155407 w 305802"/>
                  <a:gd name="connsiteY4" fmla="*/ 355934 h 927434"/>
                  <a:gd name="connsiteX5" fmla="*/ 140368 w 305802"/>
                  <a:gd name="connsiteY5" fmla="*/ 436145 h 927434"/>
                  <a:gd name="connsiteX6" fmla="*/ 95250 w 305802"/>
                  <a:gd name="connsiteY6" fmla="*/ 441158 h 927434"/>
                  <a:gd name="connsiteX7" fmla="*/ 60157 w 305802"/>
                  <a:gd name="connsiteY7" fmla="*/ 355934 h 927434"/>
                  <a:gd name="connsiteX8" fmla="*/ 30079 w 305802"/>
                  <a:gd name="connsiteY8" fmla="*/ 416092 h 927434"/>
                  <a:gd name="connsiteX9" fmla="*/ 65171 w 305802"/>
                  <a:gd name="connsiteY9" fmla="*/ 496302 h 927434"/>
                  <a:gd name="connsiteX10" fmla="*/ 75197 w 305802"/>
                  <a:gd name="connsiteY10" fmla="*/ 561473 h 927434"/>
                  <a:gd name="connsiteX11" fmla="*/ 110289 w 305802"/>
                  <a:gd name="connsiteY11" fmla="*/ 606592 h 927434"/>
                  <a:gd name="connsiteX12" fmla="*/ 110289 w 305802"/>
                  <a:gd name="connsiteY12" fmla="*/ 671763 h 927434"/>
                  <a:gd name="connsiteX13" fmla="*/ 150394 w 305802"/>
                  <a:gd name="connsiteY13" fmla="*/ 721895 h 927434"/>
                  <a:gd name="connsiteX14" fmla="*/ 150394 w 305802"/>
                  <a:gd name="connsiteY14" fmla="*/ 807118 h 927434"/>
                  <a:gd name="connsiteX15" fmla="*/ 230605 w 305802"/>
                  <a:gd name="connsiteY15" fmla="*/ 927434 h 927434"/>
                  <a:gd name="connsiteX16" fmla="*/ 305802 w 305802"/>
                  <a:gd name="connsiteY16" fmla="*/ 907381 h 927434"/>
                  <a:gd name="connsiteX17" fmla="*/ 275723 w 305802"/>
                  <a:gd name="connsiteY17" fmla="*/ 832184 h 927434"/>
                  <a:gd name="connsiteX18" fmla="*/ 235618 w 305802"/>
                  <a:gd name="connsiteY18" fmla="*/ 746960 h 927434"/>
                  <a:gd name="connsiteX19" fmla="*/ 235618 w 305802"/>
                  <a:gd name="connsiteY19" fmla="*/ 646697 h 927434"/>
                  <a:gd name="connsiteX20" fmla="*/ 210552 w 305802"/>
                  <a:gd name="connsiteY20" fmla="*/ 621631 h 927434"/>
                  <a:gd name="connsiteX21" fmla="*/ 230605 w 305802"/>
                  <a:gd name="connsiteY21" fmla="*/ 561473 h 927434"/>
                  <a:gd name="connsiteX22" fmla="*/ 180473 w 305802"/>
                  <a:gd name="connsiteY22" fmla="*/ 516355 h 927434"/>
                  <a:gd name="connsiteX23" fmla="*/ 210552 w 305802"/>
                  <a:gd name="connsiteY23" fmla="*/ 461210 h 927434"/>
                  <a:gd name="connsiteX24" fmla="*/ 220579 w 305802"/>
                  <a:gd name="connsiteY24" fmla="*/ 340895 h 927434"/>
                  <a:gd name="connsiteX25" fmla="*/ 165434 w 305802"/>
                  <a:gd name="connsiteY25" fmla="*/ 285750 h 927434"/>
                  <a:gd name="connsiteX26" fmla="*/ 125329 w 305802"/>
                  <a:gd name="connsiteY26" fmla="*/ 165434 h 927434"/>
                  <a:gd name="connsiteX27" fmla="*/ 65171 w 305802"/>
                  <a:gd name="connsiteY27" fmla="*/ 0 h 927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05802" h="927434">
                    <a:moveTo>
                      <a:pt x="65171" y="0"/>
                    </a:moveTo>
                    <a:lnTo>
                      <a:pt x="0" y="90237"/>
                    </a:lnTo>
                    <a:lnTo>
                      <a:pt x="90236" y="220579"/>
                    </a:lnTo>
                    <a:lnTo>
                      <a:pt x="90236" y="260684"/>
                    </a:lnTo>
                    <a:lnTo>
                      <a:pt x="155407" y="355934"/>
                    </a:lnTo>
                    <a:lnTo>
                      <a:pt x="140368" y="436145"/>
                    </a:lnTo>
                    <a:lnTo>
                      <a:pt x="95250" y="441158"/>
                    </a:lnTo>
                    <a:lnTo>
                      <a:pt x="60157" y="355934"/>
                    </a:lnTo>
                    <a:lnTo>
                      <a:pt x="30079" y="416092"/>
                    </a:lnTo>
                    <a:lnTo>
                      <a:pt x="65171" y="496302"/>
                    </a:lnTo>
                    <a:lnTo>
                      <a:pt x="75197" y="561473"/>
                    </a:lnTo>
                    <a:lnTo>
                      <a:pt x="110289" y="606592"/>
                    </a:lnTo>
                    <a:lnTo>
                      <a:pt x="110289" y="671763"/>
                    </a:lnTo>
                    <a:lnTo>
                      <a:pt x="150394" y="721895"/>
                    </a:lnTo>
                    <a:lnTo>
                      <a:pt x="150394" y="807118"/>
                    </a:lnTo>
                    <a:lnTo>
                      <a:pt x="230605" y="927434"/>
                    </a:lnTo>
                    <a:lnTo>
                      <a:pt x="305802" y="907381"/>
                    </a:lnTo>
                    <a:lnTo>
                      <a:pt x="275723" y="832184"/>
                    </a:lnTo>
                    <a:lnTo>
                      <a:pt x="235618" y="746960"/>
                    </a:lnTo>
                    <a:lnTo>
                      <a:pt x="235618" y="646697"/>
                    </a:lnTo>
                    <a:lnTo>
                      <a:pt x="210552" y="621631"/>
                    </a:lnTo>
                    <a:lnTo>
                      <a:pt x="230605" y="561473"/>
                    </a:lnTo>
                    <a:lnTo>
                      <a:pt x="180473" y="516355"/>
                    </a:lnTo>
                    <a:lnTo>
                      <a:pt x="210552" y="461210"/>
                    </a:lnTo>
                    <a:lnTo>
                      <a:pt x="220579" y="340895"/>
                    </a:lnTo>
                    <a:lnTo>
                      <a:pt x="165434" y="285750"/>
                    </a:lnTo>
                    <a:lnTo>
                      <a:pt x="125329" y="165434"/>
                    </a:lnTo>
                    <a:lnTo>
                      <a:pt x="65171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1116765" y="2190302"/>
                <a:ext cx="457505" cy="481263"/>
              </a:xfrm>
              <a:custGeom>
                <a:avLst/>
                <a:gdLst>
                  <a:gd name="connsiteX0" fmla="*/ 140368 w 456197"/>
                  <a:gd name="connsiteY0" fmla="*/ 0 h 481263"/>
                  <a:gd name="connsiteX1" fmla="*/ 140368 w 456197"/>
                  <a:gd name="connsiteY1" fmla="*/ 105276 h 481263"/>
                  <a:gd name="connsiteX2" fmla="*/ 110289 w 456197"/>
                  <a:gd name="connsiteY2" fmla="*/ 130342 h 481263"/>
                  <a:gd name="connsiteX3" fmla="*/ 105276 w 456197"/>
                  <a:gd name="connsiteY3" fmla="*/ 180473 h 481263"/>
                  <a:gd name="connsiteX4" fmla="*/ 55144 w 456197"/>
                  <a:gd name="connsiteY4" fmla="*/ 175460 h 481263"/>
                  <a:gd name="connsiteX5" fmla="*/ 30079 w 456197"/>
                  <a:gd name="connsiteY5" fmla="*/ 225592 h 481263"/>
                  <a:gd name="connsiteX6" fmla="*/ 0 w 456197"/>
                  <a:gd name="connsiteY6" fmla="*/ 235618 h 481263"/>
                  <a:gd name="connsiteX7" fmla="*/ 90237 w 456197"/>
                  <a:gd name="connsiteY7" fmla="*/ 350921 h 481263"/>
                  <a:gd name="connsiteX8" fmla="*/ 155408 w 456197"/>
                  <a:gd name="connsiteY8" fmla="*/ 330868 h 481263"/>
                  <a:gd name="connsiteX9" fmla="*/ 205539 w 456197"/>
                  <a:gd name="connsiteY9" fmla="*/ 330868 h 481263"/>
                  <a:gd name="connsiteX10" fmla="*/ 220579 w 456197"/>
                  <a:gd name="connsiteY10" fmla="*/ 355934 h 481263"/>
                  <a:gd name="connsiteX11" fmla="*/ 220579 w 456197"/>
                  <a:gd name="connsiteY11" fmla="*/ 421105 h 481263"/>
                  <a:gd name="connsiteX12" fmla="*/ 290763 w 456197"/>
                  <a:gd name="connsiteY12" fmla="*/ 436145 h 481263"/>
                  <a:gd name="connsiteX13" fmla="*/ 350921 w 456197"/>
                  <a:gd name="connsiteY13" fmla="*/ 481263 h 481263"/>
                  <a:gd name="connsiteX14" fmla="*/ 386013 w 456197"/>
                  <a:gd name="connsiteY14" fmla="*/ 466223 h 481263"/>
                  <a:gd name="connsiteX15" fmla="*/ 391026 w 456197"/>
                  <a:gd name="connsiteY15" fmla="*/ 421105 h 481263"/>
                  <a:gd name="connsiteX16" fmla="*/ 456197 w 456197"/>
                  <a:gd name="connsiteY16" fmla="*/ 426118 h 481263"/>
                  <a:gd name="connsiteX17" fmla="*/ 446171 w 456197"/>
                  <a:gd name="connsiteY17" fmla="*/ 365960 h 481263"/>
                  <a:gd name="connsiteX18" fmla="*/ 401052 w 456197"/>
                  <a:gd name="connsiteY18" fmla="*/ 340895 h 481263"/>
                  <a:gd name="connsiteX19" fmla="*/ 381000 w 456197"/>
                  <a:gd name="connsiteY19" fmla="*/ 270710 h 481263"/>
                  <a:gd name="connsiteX20" fmla="*/ 315829 w 456197"/>
                  <a:gd name="connsiteY20" fmla="*/ 255671 h 481263"/>
                  <a:gd name="connsiteX21" fmla="*/ 260684 w 456197"/>
                  <a:gd name="connsiteY21" fmla="*/ 195513 h 481263"/>
                  <a:gd name="connsiteX22" fmla="*/ 285750 w 456197"/>
                  <a:gd name="connsiteY22" fmla="*/ 140368 h 481263"/>
                  <a:gd name="connsiteX23" fmla="*/ 225592 w 456197"/>
                  <a:gd name="connsiteY23" fmla="*/ 115302 h 481263"/>
                  <a:gd name="connsiteX24" fmla="*/ 185487 w 456197"/>
                  <a:gd name="connsiteY24" fmla="*/ 115302 h 481263"/>
                  <a:gd name="connsiteX25" fmla="*/ 195513 w 456197"/>
                  <a:gd name="connsiteY25" fmla="*/ 50131 h 481263"/>
                  <a:gd name="connsiteX26" fmla="*/ 140368 w 456197"/>
                  <a:gd name="connsiteY26" fmla="*/ 0 h 481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6197" h="481263">
                    <a:moveTo>
                      <a:pt x="140368" y="0"/>
                    </a:moveTo>
                    <a:lnTo>
                      <a:pt x="140368" y="105276"/>
                    </a:lnTo>
                    <a:lnTo>
                      <a:pt x="110289" y="130342"/>
                    </a:lnTo>
                    <a:lnTo>
                      <a:pt x="105276" y="180473"/>
                    </a:lnTo>
                    <a:lnTo>
                      <a:pt x="55144" y="175460"/>
                    </a:lnTo>
                    <a:lnTo>
                      <a:pt x="30079" y="225592"/>
                    </a:lnTo>
                    <a:lnTo>
                      <a:pt x="0" y="235618"/>
                    </a:lnTo>
                    <a:lnTo>
                      <a:pt x="90237" y="350921"/>
                    </a:lnTo>
                    <a:lnTo>
                      <a:pt x="155408" y="330868"/>
                    </a:lnTo>
                    <a:lnTo>
                      <a:pt x="205539" y="330868"/>
                    </a:lnTo>
                    <a:lnTo>
                      <a:pt x="220579" y="355934"/>
                    </a:lnTo>
                    <a:lnTo>
                      <a:pt x="220579" y="421105"/>
                    </a:lnTo>
                    <a:lnTo>
                      <a:pt x="290763" y="436145"/>
                    </a:lnTo>
                    <a:lnTo>
                      <a:pt x="350921" y="481263"/>
                    </a:lnTo>
                    <a:lnTo>
                      <a:pt x="386013" y="466223"/>
                    </a:lnTo>
                    <a:lnTo>
                      <a:pt x="391026" y="421105"/>
                    </a:lnTo>
                    <a:lnTo>
                      <a:pt x="456197" y="426118"/>
                    </a:lnTo>
                    <a:lnTo>
                      <a:pt x="446171" y="365960"/>
                    </a:lnTo>
                    <a:lnTo>
                      <a:pt x="401052" y="340895"/>
                    </a:lnTo>
                    <a:lnTo>
                      <a:pt x="381000" y="270710"/>
                    </a:lnTo>
                    <a:lnTo>
                      <a:pt x="315829" y="255671"/>
                    </a:lnTo>
                    <a:lnTo>
                      <a:pt x="260684" y="195513"/>
                    </a:lnTo>
                    <a:lnTo>
                      <a:pt x="285750" y="140368"/>
                    </a:lnTo>
                    <a:lnTo>
                      <a:pt x="225592" y="115302"/>
                    </a:lnTo>
                    <a:lnTo>
                      <a:pt x="185487" y="115302"/>
                    </a:lnTo>
                    <a:lnTo>
                      <a:pt x="195513" y="50131"/>
                    </a:lnTo>
                    <a:lnTo>
                      <a:pt x="140368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1011488" y="3057578"/>
                <a:ext cx="50132" cy="120316"/>
              </a:xfrm>
              <a:custGeom>
                <a:avLst/>
                <a:gdLst>
                  <a:gd name="connsiteX0" fmla="*/ 0 w 50132"/>
                  <a:gd name="connsiteY0" fmla="*/ 0 h 120316"/>
                  <a:gd name="connsiteX1" fmla="*/ 50132 w 50132"/>
                  <a:gd name="connsiteY1" fmla="*/ 75197 h 120316"/>
                  <a:gd name="connsiteX2" fmla="*/ 30079 w 50132"/>
                  <a:gd name="connsiteY2" fmla="*/ 120316 h 120316"/>
                  <a:gd name="connsiteX3" fmla="*/ 0 w 50132"/>
                  <a:gd name="connsiteY3" fmla="*/ 0 h 120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132" h="120316">
                    <a:moveTo>
                      <a:pt x="0" y="0"/>
                    </a:moveTo>
                    <a:lnTo>
                      <a:pt x="50132" y="75197"/>
                    </a:lnTo>
                    <a:lnTo>
                      <a:pt x="30079" y="1203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1025673" y="3212986"/>
                <a:ext cx="60402" cy="74341"/>
              </a:xfrm>
              <a:custGeom>
                <a:avLst/>
                <a:gdLst>
                  <a:gd name="connsiteX0" fmla="*/ 18585 w 60402"/>
                  <a:gd name="connsiteY0" fmla="*/ 0 h 74341"/>
                  <a:gd name="connsiteX1" fmla="*/ 0 w 60402"/>
                  <a:gd name="connsiteY1" fmla="*/ 51110 h 74341"/>
                  <a:gd name="connsiteX2" fmla="*/ 27878 w 60402"/>
                  <a:gd name="connsiteY2" fmla="*/ 74341 h 74341"/>
                  <a:gd name="connsiteX3" fmla="*/ 55756 w 60402"/>
                  <a:gd name="connsiteY3" fmla="*/ 74341 h 74341"/>
                  <a:gd name="connsiteX4" fmla="*/ 60402 w 60402"/>
                  <a:gd name="connsiteY4" fmla="*/ 37171 h 74341"/>
                  <a:gd name="connsiteX5" fmla="*/ 18585 w 60402"/>
                  <a:gd name="connsiteY5" fmla="*/ 0 h 7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402" h="74341">
                    <a:moveTo>
                      <a:pt x="18585" y="0"/>
                    </a:moveTo>
                    <a:lnTo>
                      <a:pt x="0" y="51110"/>
                    </a:lnTo>
                    <a:lnTo>
                      <a:pt x="27878" y="74341"/>
                    </a:lnTo>
                    <a:lnTo>
                      <a:pt x="55756" y="74341"/>
                    </a:lnTo>
                    <a:lnTo>
                      <a:pt x="60402" y="37171"/>
                    </a:lnTo>
                    <a:lnTo>
                      <a:pt x="18585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1123246" y="3310559"/>
                <a:ext cx="125451" cy="120805"/>
              </a:xfrm>
              <a:custGeom>
                <a:avLst/>
                <a:gdLst>
                  <a:gd name="connsiteX0" fmla="*/ 0 w 125451"/>
                  <a:gd name="connsiteY0" fmla="*/ 0 h 120805"/>
                  <a:gd name="connsiteX1" fmla="*/ 13939 w 125451"/>
                  <a:gd name="connsiteY1" fmla="*/ 55756 h 120805"/>
                  <a:gd name="connsiteX2" fmla="*/ 88281 w 125451"/>
                  <a:gd name="connsiteY2" fmla="*/ 120805 h 120805"/>
                  <a:gd name="connsiteX3" fmla="*/ 125451 w 125451"/>
                  <a:gd name="connsiteY3" fmla="*/ 92927 h 120805"/>
                  <a:gd name="connsiteX4" fmla="*/ 69695 w 125451"/>
                  <a:gd name="connsiteY4" fmla="*/ 46464 h 120805"/>
                  <a:gd name="connsiteX5" fmla="*/ 0 w 125451"/>
                  <a:gd name="connsiteY5" fmla="*/ 0 h 12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451" h="120805">
                    <a:moveTo>
                      <a:pt x="0" y="0"/>
                    </a:moveTo>
                    <a:lnTo>
                      <a:pt x="13939" y="55756"/>
                    </a:lnTo>
                    <a:lnTo>
                      <a:pt x="88281" y="120805"/>
                    </a:lnTo>
                    <a:lnTo>
                      <a:pt x="125451" y="92927"/>
                    </a:lnTo>
                    <a:lnTo>
                      <a:pt x="69695" y="46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1522427" y="2683303"/>
                <a:ext cx="78988" cy="60403"/>
              </a:xfrm>
              <a:custGeom>
                <a:avLst/>
                <a:gdLst>
                  <a:gd name="connsiteX0" fmla="*/ 0 w 78988"/>
                  <a:gd name="connsiteY0" fmla="*/ 0 h 60403"/>
                  <a:gd name="connsiteX1" fmla="*/ 37171 w 78988"/>
                  <a:gd name="connsiteY1" fmla="*/ 60403 h 60403"/>
                  <a:gd name="connsiteX2" fmla="*/ 78988 w 78988"/>
                  <a:gd name="connsiteY2" fmla="*/ 37171 h 60403"/>
                  <a:gd name="connsiteX3" fmla="*/ 0 w 78988"/>
                  <a:gd name="connsiteY3" fmla="*/ 0 h 60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988" h="60403">
                    <a:moveTo>
                      <a:pt x="0" y="0"/>
                    </a:moveTo>
                    <a:lnTo>
                      <a:pt x="37171" y="60403"/>
                    </a:lnTo>
                    <a:lnTo>
                      <a:pt x="78988" y="37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1392330" y="2813401"/>
                <a:ext cx="236963" cy="241609"/>
              </a:xfrm>
              <a:custGeom>
                <a:avLst/>
                <a:gdLst>
                  <a:gd name="connsiteX0" fmla="*/ 69695 w 236963"/>
                  <a:gd name="connsiteY0" fmla="*/ 0 h 241609"/>
                  <a:gd name="connsiteX1" fmla="*/ 65048 w 236963"/>
                  <a:gd name="connsiteY1" fmla="*/ 69695 h 241609"/>
                  <a:gd name="connsiteX2" fmla="*/ 0 w 236963"/>
                  <a:gd name="connsiteY2" fmla="*/ 102219 h 241609"/>
                  <a:gd name="connsiteX3" fmla="*/ 65048 w 236963"/>
                  <a:gd name="connsiteY3" fmla="*/ 148683 h 241609"/>
                  <a:gd name="connsiteX4" fmla="*/ 92926 w 236963"/>
                  <a:gd name="connsiteY4" fmla="*/ 139390 h 241609"/>
                  <a:gd name="connsiteX5" fmla="*/ 139390 w 236963"/>
                  <a:gd name="connsiteY5" fmla="*/ 181207 h 241609"/>
                  <a:gd name="connsiteX6" fmla="*/ 199792 w 236963"/>
                  <a:gd name="connsiteY6" fmla="*/ 241609 h 241609"/>
                  <a:gd name="connsiteX7" fmla="*/ 236963 w 236963"/>
                  <a:gd name="connsiteY7" fmla="*/ 213731 h 241609"/>
                  <a:gd name="connsiteX8" fmla="*/ 167268 w 236963"/>
                  <a:gd name="connsiteY8" fmla="*/ 144036 h 241609"/>
                  <a:gd name="connsiteX9" fmla="*/ 116158 w 236963"/>
                  <a:gd name="connsiteY9" fmla="*/ 92926 h 241609"/>
                  <a:gd name="connsiteX10" fmla="*/ 102219 w 236963"/>
                  <a:gd name="connsiteY10" fmla="*/ 60402 h 241609"/>
                  <a:gd name="connsiteX11" fmla="*/ 69695 w 236963"/>
                  <a:gd name="connsiteY11" fmla="*/ 0 h 241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6963" h="241609">
                    <a:moveTo>
                      <a:pt x="69695" y="0"/>
                    </a:moveTo>
                    <a:lnTo>
                      <a:pt x="65048" y="69695"/>
                    </a:lnTo>
                    <a:lnTo>
                      <a:pt x="0" y="102219"/>
                    </a:lnTo>
                    <a:lnTo>
                      <a:pt x="65048" y="148683"/>
                    </a:lnTo>
                    <a:lnTo>
                      <a:pt x="92926" y="139390"/>
                    </a:lnTo>
                    <a:lnTo>
                      <a:pt x="139390" y="181207"/>
                    </a:lnTo>
                    <a:lnTo>
                      <a:pt x="199792" y="241609"/>
                    </a:lnTo>
                    <a:lnTo>
                      <a:pt x="236963" y="213731"/>
                    </a:lnTo>
                    <a:lnTo>
                      <a:pt x="167268" y="144036"/>
                    </a:lnTo>
                    <a:lnTo>
                      <a:pt x="116158" y="92926"/>
                    </a:lnTo>
                    <a:lnTo>
                      <a:pt x="102219" y="60402"/>
                    </a:lnTo>
                    <a:lnTo>
                      <a:pt x="69695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28" name="Zadarska_županija"/>
            <p:cNvGrpSpPr/>
            <p:nvPr/>
          </p:nvGrpSpPr>
          <p:grpSpPr>
            <a:xfrm>
              <a:off x="1367445" y="3338437"/>
              <a:ext cx="1833938" cy="1245220"/>
              <a:chOff x="1367446" y="3338437"/>
              <a:chExt cx="1857324" cy="1245220"/>
            </a:xfrm>
            <a:solidFill>
              <a:schemeClr val="bg1">
                <a:lumMod val="65000"/>
              </a:schemeClr>
            </a:solidFill>
          </p:grpSpPr>
          <p:sp>
            <p:nvSpPr>
              <p:cNvPr id="47" name="Freeform 46"/>
              <p:cNvSpPr/>
              <p:nvPr/>
            </p:nvSpPr>
            <p:spPr>
              <a:xfrm>
                <a:off x="1920361" y="3398840"/>
                <a:ext cx="1304409" cy="1050073"/>
              </a:xfrm>
              <a:custGeom>
                <a:avLst/>
                <a:gdLst>
                  <a:gd name="connsiteX0" fmla="*/ 1194109 w 1291682"/>
                  <a:gd name="connsiteY0" fmla="*/ 74341 h 1050073"/>
                  <a:gd name="connsiteX1" fmla="*/ 1194109 w 1291682"/>
                  <a:gd name="connsiteY1" fmla="*/ 130097 h 1050073"/>
                  <a:gd name="connsiteX2" fmla="*/ 1240573 w 1291682"/>
                  <a:gd name="connsiteY2" fmla="*/ 153329 h 1050073"/>
                  <a:gd name="connsiteX3" fmla="*/ 1198756 w 1291682"/>
                  <a:gd name="connsiteY3" fmla="*/ 176561 h 1050073"/>
                  <a:gd name="connsiteX4" fmla="*/ 1203402 w 1291682"/>
                  <a:gd name="connsiteY4" fmla="*/ 199792 h 1050073"/>
                  <a:gd name="connsiteX5" fmla="*/ 1231280 w 1291682"/>
                  <a:gd name="connsiteY5" fmla="*/ 199792 h 1050073"/>
                  <a:gd name="connsiteX6" fmla="*/ 1277743 w 1291682"/>
                  <a:gd name="connsiteY6" fmla="*/ 246256 h 1050073"/>
                  <a:gd name="connsiteX7" fmla="*/ 1259158 w 1291682"/>
                  <a:gd name="connsiteY7" fmla="*/ 315951 h 1050073"/>
                  <a:gd name="connsiteX8" fmla="*/ 1249865 w 1291682"/>
                  <a:gd name="connsiteY8" fmla="*/ 381000 h 1050073"/>
                  <a:gd name="connsiteX9" fmla="*/ 1291682 w 1291682"/>
                  <a:gd name="connsiteY9" fmla="*/ 408878 h 1050073"/>
                  <a:gd name="connsiteX10" fmla="*/ 1277743 w 1291682"/>
                  <a:gd name="connsiteY10" fmla="*/ 464634 h 1050073"/>
                  <a:gd name="connsiteX11" fmla="*/ 1189463 w 1291682"/>
                  <a:gd name="connsiteY11" fmla="*/ 487866 h 1050073"/>
                  <a:gd name="connsiteX12" fmla="*/ 1184817 w 1291682"/>
                  <a:gd name="connsiteY12" fmla="*/ 566853 h 1050073"/>
                  <a:gd name="connsiteX13" fmla="*/ 1147646 w 1291682"/>
                  <a:gd name="connsiteY13" fmla="*/ 608670 h 1050073"/>
                  <a:gd name="connsiteX14" fmla="*/ 1105829 w 1291682"/>
                  <a:gd name="connsiteY14" fmla="*/ 627256 h 1050073"/>
                  <a:gd name="connsiteX15" fmla="*/ 1045426 w 1291682"/>
                  <a:gd name="connsiteY15" fmla="*/ 594731 h 1050073"/>
                  <a:gd name="connsiteX16" fmla="*/ 994317 w 1291682"/>
                  <a:gd name="connsiteY16" fmla="*/ 571500 h 1050073"/>
                  <a:gd name="connsiteX17" fmla="*/ 980378 w 1291682"/>
                  <a:gd name="connsiteY17" fmla="*/ 525036 h 1050073"/>
                  <a:gd name="connsiteX18" fmla="*/ 901390 w 1291682"/>
                  <a:gd name="connsiteY18" fmla="*/ 608670 h 1050073"/>
                  <a:gd name="connsiteX19" fmla="*/ 845634 w 1291682"/>
                  <a:gd name="connsiteY19" fmla="*/ 678366 h 1050073"/>
                  <a:gd name="connsiteX20" fmla="*/ 803817 w 1291682"/>
                  <a:gd name="connsiteY20" fmla="*/ 692305 h 1050073"/>
                  <a:gd name="connsiteX21" fmla="*/ 845634 w 1291682"/>
                  <a:gd name="connsiteY21" fmla="*/ 752707 h 1050073"/>
                  <a:gd name="connsiteX22" fmla="*/ 827048 w 1291682"/>
                  <a:gd name="connsiteY22" fmla="*/ 840987 h 1050073"/>
                  <a:gd name="connsiteX23" fmla="*/ 771292 w 1291682"/>
                  <a:gd name="connsiteY23" fmla="*/ 864219 h 1050073"/>
                  <a:gd name="connsiteX24" fmla="*/ 827048 w 1291682"/>
                  <a:gd name="connsiteY24" fmla="*/ 929268 h 1050073"/>
                  <a:gd name="connsiteX25" fmla="*/ 762000 w 1291682"/>
                  <a:gd name="connsiteY25" fmla="*/ 938561 h 1050073"/>
                  <a:gd name="connsiteX26" fmla="*/ 771292 w 1291682"/>
                  <a:gd name="connsiteY26" fmla="*/ 985024 h 1050073"/>
                  <a:gd name="connsiteX27" fmla="*/ 729475 w 1291682"/>
                  <a:gd name="connsiteY27" fmla="*/ 994317 h 1050073"/>
                  <a:gd name="connsiteX28" fmla="*/ 724829 w 1291682"/>
                  <a:gd name="connsiteY28" fmla="*/ 1045426 h 1050073"/>
                  <a:gd name="connsiteX29" fmla="*/ 673719 w 1291682"/>
                  <a:gd name="connsiteY29" fmla="*/ 1050073 h 1050073"/>
                  <a:gd name="connsiteX30" fmla="*/ 650487 w 1291682"/>
                  <a:gd name="connsiteY30" fmla="*/ 1012902 h 1050073"/>
                  <a:gd name="connsiteX31" fmla="*/ 580792 w 1291682"/>
                  <a:gd name="connsiteY31" fmla="*/ 1050073 h 1050073"/>
                  <a:gd name="connsiteX32" fmla="*/ 525036 w 1291682"/>
                  <a:gd name="connsiteY32" fmla="*/ 1045426 h 1050073"/>
                  <a:gd name="connsiteX33" fmla="*/ 427463 w 1291682"/>
                  <a:gd name="connsiteY33" fmla="*/ 961792 h 1050073"/>
                  <a:gd name="connsiteX34" fmla="*/ 418170 w 1291682"/>
                  <a:gd name="connsiteY34" fmla="*/ 966439 h 1050073"/>
                  <a:gd name="connsiteX35" fmla="*/ 283426 w 1291682"/>
                  <a:gd name="connsiteY35" fmla="*/ 799170 h 1050073"/>
                  <a:gd name="connsiteX36" fmla="*/ 250902 w 1291682"/>
                  <a:gd name="connsiteY36" fmla="*/ 766646 h 1050073"/>
                  <a:gd name="connsiteX37" fmla="*/ 209085 w 1291682"/>
                  <a:gd name="connsiteY37" fmla="*/ 748061 h 1050073"/>
                  <a:gd name="connsiteX38" fmla="*/ 185853 w 1291682"/>
                  <a:gd name="connsiteY38" fmla="*/ 710890 h 1050073"/>
                  <a:gd name="connsiteX39" fmla="*/ 144036 w 1291682"/>
                  <a:gd name="connsiteY39" fmla="*/ 659780 h 1050073"/>
                  <a:gd name="connsiteX40" fmla="*/ 78987 w 1291682"/>
                  <a:gd name="connsiteY40" fmla="*/ 576146 h 1050073"/>
                  <a:gd name="connsiteX41" fmla="*/ 46463 w 1291682"/>
                  <a:gd name="connsiteY41" fmla="*/ 520390 h 1050073"/>
                  <a:gd name="connsiteX42" fmla="*/ 27878 w 1291682"/>
                  <a:gd name="connsiteY42" fmla="*/ 478573 h 1050073"/>
                  <a:gd name="connsiteX43" fmla="*/ 37170 w 1291682"/>
                  <a:gd name="connsiteY43" fmla="*/ 446048 h 1050073"/>
                  <a:gd name="connsiteX44" fmla="*/ 0 w 1291682"/>
                  <a:gd name="connsiteY44" fmla="*/ 394939 h 1050073"/>
                  <a:gd name="connsiteX45" fmla="*/ 13939 w 1291682"/>
                  <a:gd name="connsiteY45" fmla="*/ 362414 h 1050073"/>
                  <a:gd name="connsiteX46" fmla="*/ 51109 w 1291682"/>
                  <a:gd name="connsiteY46" fmla="*/ 422817 h 1050073"/>
                  <a:gd name="connsiteX47" fmla="*/ 97573 w 1291682"/>
                  <a:gd name="connsiteY47" fmla="*/ 427463 h 1050073"/>
                  <a:gd name="connsiteX48" fmla="*/ 106865 w 1291682"/>
                  <a:gd name="connsiteY48" fmla="*/ 381000 h 1050073"/>
                  <a:gd name="connsiteX49" fmla="*/ 78987 w 1291682"/>
                  <a:gd name="connsiteY49" fmla="*/ 353122 h 1050073"/>
                  <a:gd name="connsiteX50" fmla="*/ 116158 w 1291682"/>
                  <a:gd name="connsiteY50" fmla="*/ 348475 h 1050073"/>
                  <a:gd name="connsiteX51" fmla="*/ 125451 w 1291682"/>
                  <a:gd name="connsiteY51" fmla="*/ 394939 h 1050073"/>
                  <a:gd name="connsiteX52" fmla="*/ 171914 w 1291682"/>
                  <a:gd name="connsiteY52" fmla="*/ 413524 h 1050073"/>
                  <a:gd name="connsiteX53" fmla="*/ 195146 w 1291682"/>
                  <a:gd name="connsiteY53" fmla="*/ 399585 h 1050073"/>
                  <a:gd name="connsiteX54" fmla="*/ 195146 w 1291682"/>
                  <a:gd name="connsiteY54" fmla="*/ 353122 h 1050073"/>
                  <a:gd name="connsiteX55" fmla="*/ 176560 w 1291682"/>
                  <a:gd name="connsiteY55" fmla="*/ 302012 h 1050073"/>
                  <a:gd name="connsiteX56" fmla="*/ 195146 w 1291682"/>
                  <a:gd name="connsiteY56" fmla="*/ 297366 h 1050073"/>
                  <a:gd name="connsiteX57" fmla="*/ 274134 w 1291682"/>
                  <a:gd name="connsiteY57" fmla="*/ 376353 h 1050073"/>
                  <a:gd name="connsiteX58" fmla="*/ 311304 w 1291682"/>
                  <a:gd name="connsiteY58" fmla="*/ 408878 h 1050073"/>
                  <a:gd name="connsiteX59" fmla="*/ 362414 w 1291682"/>
                  <a:gd name="connsiteY59" fmla="*/ 394939 h 1050073"/>
                  <a:gd name="connsiteX60" fmla="*/ 446048 w 1291682"/>
                  <a:gd name="connsiteY60" fmla="*/ 432109 h 1050073"/>
                  <a:gd name="connsiteX61" fmla="*/ 413524 w 1291682"/>
                  <a:gd name="connsiteY61" fmla="*/ 469280 h 1050073"/>
                  <a:gd name="connsiteX62" fmla="*/ 394939 w 1291682"/>
                  <a:gd name="connsiteY62" fmla="*/ 487866 h 1050073"/>
                  <a:gd name="connsiteX63" fmla="*/ 399585 w 1291682"/>
                  <a:gd name="connsiteY63" fmla="*/ 511097 h 1050073"/>
                  <a:gd name="connsiteX64" fmla="*/ 464634 w 1291682"/>
                  <a:gd name="connsiteY64" fmla="*/ 543622 h 1050073"/>
                  <a:gd name="connsiteX65" fmla="*/ 506451 w 1291682"/>
                  <a:gd name="connsiteY65" fmla="*/ 511097 h 1050073"/>
                  <a:gd name="connsiteX66" fmla="*/ 548268 w 1291682"/>
                  <a:gd name="connsiteY66" fmla="*/ 548268 h 1050073"/>
                  <a:gd name="connsiteX67" fmla="*/ 538975 w 1291682"/>
                  <a:gd name="connsiteY67" fmla="*/ 585439 h 1050073"/>
                  <a:gd name="connsiteX68" fmla="*/ 552914 w 1291682"/>
                  <a:gd name="connsiteY68" fmla="*/ 622609 h 1050073"/>
                  <a:gd name="connsiteX69" fmla="*/ 585439 w 1291682"/>
                  <a:gd name="connsiteY69" fmla="*/ 594731 h 1050073"/>
                  <a:gd name="connsiteX70" fmla="*/ 571500 w 1291682"/>
                  <a:gd name="connsiteY70" fmla="*/ 538975 h 1050073"/>
                  <a:gd name="connsiteX71" fmla="*/ 562207 w 1291682"/>
                  <a:gd name="connsiteY71" fmla="*/ 497158 h 1050073"/>
                  <a:gd name="connsiteX72" fmla="*/ 515743 w 1291682"/>
                  <a:gd name="connsiteY72" fmla="*/ 469280 h 1050073"/>
                  <a:gd name="connsiteX73" fmla="*/ 483219 w 1291682"/>
                  <a:gd name="connsiteY73" fmla="*/ 441402 h 1050073"/>
                  <a:gd name="connsiteX74" fmla="*/ 455341 w 1291682"/>
                  <a:gd name="connsiteY74" fmla="*/ 394939 h 1050073"/>
                  <a:gd name="connsiteX75" fmla="*/ 459987 w 1291682"/>
                  <a:gd name="connsiteY75" fmla="*/ 371707 h 1050073"/>
                  <a:gd name="connsiteX76" fmla="*/ 427463 w 1291682"/>
                  <a:gd name="connsiteY76" fmla="*/ 367061 h 1050073"/>
                  <a:gd name="connsiteX77" fmla="*/ 394939 w 1291682"/>
                  <a:gd name="connsiteY77" fmla="*/ 367061 h 1050073"/>
                  <a:gd name="connsiteX78" fmla="*/ 376353 w 1291682"/>
                  <a:gd name="connsiteY78" fmla="*/ 348475 h 1050073"/>
                  <a:gd name="connsiteX79" fmla="*/ 334536 w 1291682"/>
                  <a:gd name="connsiteY79" fmla="*/ 306658 h 1050073"/>
                  <a:gd name="connsiteX80" fmla="*/ 292719 w 1291682"/>
                  <a:gd name="connsiteY80" fmla="*/ 288073 h 1050073"/>
                  <a:gd name="connsiteX81" fmla="*/ 232317 w 1291682"/>
                  <a:gd name="connsiteY81" fmla="*/ 250902 h 1050073"/>
                  <a:gd name="connsiteX82" fmla="*/ 181207 w 1291682"/>
                  <a:gd name="connsiteY82" fmla="*/ 209085 h 1050073"/>
                  <a:gd name="connsiteX83" fmla="*/ 157975 w 1291682"/>
                  <a:gd name="connsiteY83" fmla="*/ 195146 h 1050073"/>
                  <a:gd name="connsiteX84" fmla="*/ 157975 w 1291682"/>
                  <a:gd name="connsiteY84" fmla="*/ 195146 h 1050073"/>
                  <a:gd name="connsiteX85" fmla="*/ 236963 w 1291682"/>
                  <a:gd name="connsiteY85" fmla="*/ 148683 h 1050073"/>
                  <a:gd name="connsiteX86" fmla="*/ 339182 w 1291682"/>
                  <a:gd name="connsiteY86" fmla="*/ 209085 h 1050073"/>
                  <a:gd name="connsiteX87" fmla="*/ 450695 w 1291682"/>
                  <a:gd name="connsiteY87" fmla="*/ 223024 h 1050073"/>
                  <a:gd name="connsiteX88" fmla="*/ 478573 w 1291682"/>
                  <a:gd name="connsiteY88" fmla="*/ 278780 h 1050073"/>
                  <a:gd name="connsiteX89" fmla="*/ 525036 w 1291682"/>
                  <a:gd name="connsiteY89" fmla="*/ 343829 h 1050073"/>
                  <a:gd name="connsiteX90" fmla="*/ 604024 w 1291682"/>
                  <a:gd name="connsiteY90" fmla="*/ 343829 h 1050073"/>
                  <a:gd name="connsiteX91" fmla="*/ 655134 w 1291682"/>
                  <a:gd name="connsiteY91" fmla="*/ 381000 h 1050073"/>
                  <a:gd name="connsiteX92" fmla="*/ 771292 w 1291682"/>
                  <a:gd name="connsiteY92" fmla="*/ 371707 h 1050073"/>
                  <a:gd name="connsiteX93" fmla="*/ 803817 w 1291682"/>
                  <a:gd name="connsiteY93" fmla="*/ 353122 h 1050073"/>
                  <a:gd name="connsiteX94" fmla="*/ 827048 w 1291682"/>
                  <a:gd name="connsiteY94" fmla="*/ 292719 h 1050073"/>
                  <a:gd name="connsiteX95" fmla="*/ 827048 w 1291682"/>
                  <a:gd name="connsiteY95" fmla="*/ 241609 h 1050073"/>
                  <a:gd name="connsiteX96" fmla="*/ 762000 w 1291682"/>
                  <a:gd name="connsiteY96" fmla="*/ 213731 h 1050073"/>
                  <a:gd name="connsiteX97" fmla="*/ 780585 w 1291682"/>
                  <a:gd name="connsiteY97" fmla="*/ 190500 h 1050073"/>
                  <a:gd name="connsiteX98" fmla="*/ 757353 w 1291682"/>
                  <a:gd name="connsiteY98" fmla="*/ 139390 h 1050073"/>
                  <a:gd name="connsiteX99" fmla="*/ 878158 w 1291682"/>
                  <a:gd name="connsiteY99" fmla="*/ 37170 h 1050073"/>
                  <a:gd name="connsiteX100" fmla="*/ 989670 w 1291682"/>
                  <a:gd name="connsiteY100" fmla="*/ 0 h 1050073"/>
                  <a:gd name="connsiteX101" fmla="*/ 1045426 w 1291682"/>
                  <a:gd name="connsiteY101" fmla="*/ 41817 h 1050073"/>
                  <a:gd name="connsiteX102" fmla="*/ 1087243 w 1291682"/>
                  <a:gd name="connsiteY102" fmla="*/ 106866 h 1050073"/>
                  <a:gd name="connsiteX103" fmla="*/ 1101182 w 1291682"/>
                  <a:gd name="connsiteY103" fmla="*/ 74341 h 1050073"/>
                  <a:gd name="connsiteX104" fmla="*/ 1194109 w 1291682"/>
                  <a:gd name="connsiteY104" fmla="*/ 74341 h 1050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</a:cxnLst>
                <a:rect l="l" t="t" r="r" b="b"/>
                <a:pathLst>
                  <a:path w="1291682" h="1050073">
                    <a:moveTo>
                      <a:pt x="1194109" y="74341"/>
                    </a:moveTo>
                    <a:lnTo>
                      <a:pt x="1194109" y="130097"/>
                    </a:lnTo>
                    <a:lnTo>
                      <a:pt x="1240573" y="153329"/>
                    </a:lnTo>
                    <a:lnTo>
                      <a:pt x="1198756" y="176561"/>
                    </a:lnTo>
                    <a:lnTo>
                      <a:pt x="1203402" y="199792"/>
                    </a:lnTo>
                    <a:lnTo>
                      <a:pt x="1231280" y="199792"/>
                    </a:lnTo>
                    <a:lnTo>
                      <a:pt x="1277743" y="246256"/>
                    </a:lnTo>
                    <a:lnTo>
                      <a:pt x="1259158" y="315951"/>
                    </a:lnTo>
                    <a:lnTo>
                      <a:pt x="1249865" y="381000"/>
                    </a:lnTo>
                    <a:lnTo>
                      <a:pt x="1291682" y="408878"/>
                    </a:lnTo>
                    <a:lnTo>
                      <a:pt x="1277743" y="464634"/>
                    </a:lnTo>
                    <a:lnTo>
                      <a:pt x="1189463" y="487866"/>
                    </a:lnTo>
                    <a:lnTo>
                      <a:pt x="1184817" y="566853"/>
                    </a:lnTo>
                    <a:lnTo>
                      <a:pt x="1147646" y="608670"/>
                    </a:lnTo>
                    <a:lnTo>
                      <a:pt x="1105829" y="627256"/>
                    </a:lnTo>
                    <a:lnTo>
                      <a:pt x="1045426" y="594731"/>
                    </a:lnTo>
                    <a:lnTo>
                      <a:pt x="994317" y="571500"/>
                    </a:lnTo>
                    <a:lnTo>
                      <a:pt x="980378" y="525036"/>
                    </a:lnTo>
                    <a:lnTo>
                      <a:pt x="901390" y="608670"/>
                    </a:lnTo>
                    <a:lnTo>
                      <a:pt x="845634" y="678366"/>
                    </a:lnTo>
                    <a:lnTo>
                      <a:pt x="803817" y="692305"/>
                    </a:lnTo>
                    <a:lnTo>
                      <a:pt x="845634" y="752707"/>
                    </a:lnTo>
                    <a:lnTo>
                      <a:pt x="827048" y="840987"/>
                    </a:lnTo>
                    <a:lnTo>
                      <a:pt x="771292" y="864219"/>
                    </a:lnTo>
                    <a:lnTo>
                      <a:pt x="827048" y="929268"/>
                    </a:lnTo>
                    <a:lnTo>
                      <a:pt x="762000" y="938561"/>
                    </a:lnTo>
                    <a:lnTo>
                      <a:pt x="771292" y="985024"/>
                    </a:lnTo>
                    <a:lnTo>
                      <a:pt x="729475" y="994317"/>
                    </a:lnTo>
                    <a:lnTo>
                      <a:pt x="724829" y="1045426"/>
                    </a:lnTo>
                    <a:lnTo>
                      <a:pt x="673719" y="1050073"/>
                    </a:lnTo>
                    <a:lnTo>
                      <a:pt x="650487" y="1012902"/>
                    </a:lnTo>
                    <a:lnTo>
                      <a:pt x="580792" y="1050073"/>
                    </a:lnTo>
                    <a:lnTo>
                      <a:pt x="525036" y="1045426"/>
                    </a:lnTo>
                    <a:lnTo>
                      <a:pt x="427463" y="961792"/>
                    </a:lnTo>
                    <a:lnTo>
                      <a:pt x="418170" y="966439"/>
                    </a:lnTo>
                    <a:lnTo>
                      <a:pt x="283426" y="799170"/>
                    </a:lnTo>
                    <a:lnTo>
                      <a:pt x="250902" y="766646"/>
                    </a:lnTo>
                    <a:lnTo>
                      <a:pt x="209085" y="748061"/>
                    </a:lnTo>
                    <a:lnTo>
                      <a:pt x="185853" y="710890"/>
                    </a:lnTo>
                    <a:lnTo>
                      <a:pt x="144036" y="659780"/>
                    </a:lnTo>
                    <a:lnTo>
                      <a:pt x="78987" y="576146"/>
                    </a:lnTo>
                    <a:lnTo>
                      <a:pt x="46463" y="520390"/>
                    </a:lnTo>
                    <a:lnTo>
                      <a:pt x="27878" y="478573"/>
                    </a:lnTo>
                    <a:lnTo>
                      <a:pt x="37170" y="446048"/>
                    </a:lnTo>
                    <a:lnTo>
                      <a:pt x="0" y="394939"/>
                    </a:lnTo>
                    <a:lnTo>
                      <a:pt x="13939" y="362414"/>
                    </a:lnTo>
                    <a:lnTo>
                      <a:pt x="51109" y="422817"/>
                    </a:lnTo>
                    <a:lnTo>
                      <a:pt x="97573" y="427463"/>
                    </a:lnTo>
                    <a:lnTo>
                      <a:pt x="106865" y="381000"/>
                    </a:lnTo>
                    <a:lnTo>
                      <a:pt x="78987" y="353122"/>
                    </a:lnTo>
                    <a:lnTo>
                      <a:pt x="116158" y="348475"/>
                    </a:lnTo>
                    <a:lnTo>
                      <a:pt x="125451" y="394939"/>
                    </a:lnTo>
                    <a:lnTo>
                      <a:pt x="171914" y="413524"/>
                    </a:lnTo>
                    <a:lnTo>
                      <a:pt x="195146" y="399585"/>
                    </a:lnTo>
                    <a:lnTo>
                      <a:pt x="195146" y="353122"/>
                    </a:lnTo>
                    <a:lnTo>
                      <a:pt x="176560" y="302012"/>
                    </a:lnTo>
                    <a:lnTo>
                      <a:pt x="195146" y="297366"/>
                    </a:lnTo>
                    <a:lnTo>
                      <a:pt x="274134" y="376353"/>
                    </a:lnTo>
                    <a:lnTo>
                      <a:pt x="311304" y="408878"/>
                    </a:lnTo>
                    <a:lnTo>
                      <a:pt x="362414" y="394939"/>
                    </a:lnTo>
                    <a:lnTo>
                      <a:pt x="446048" y="432109"/>
                    </a:lnTo>
                    <a:lnTo>
                      <a:pt x="413524" y="469280"/>
                    </a:lnTo>
                    <a:lnTo>
                      <a:pt x="394939" y="487866"/>
                    </a:lnTo>
                    <a:lnTo>
                      <a:pt x="399585" y="511097"/>
                    </a:lnTo>
                    <a:lnTo>
                      <a:pt x="464634" y="543622"/>
                    </a:lnTo>
                    <a:lnTo>
                      <a:pt x="506451" y="511097"/>
                    </a:lnTo>
                    <a:lnTo>
                      <a:pt x="548268" y="548268"/>
                    </a:lnTo>
                    <a:lnTo>
                      <a:pt x="538975" y="585439"/>
                    </a:lnTo>
                    <a:lnTo>
                      <a:pt x="552914" y="622609"/>
                    </a:lnTo>
                    <a:lnTo>
                      <a:pt x="585439" y="594731"/>
                    </a:lnTo>
                    <a:lnTo>
                      <a:pt x="571500" y="538975"/>
                    </a:lnTo>
                    <a:lnTo>
                      <a:pt x="562207" y="497158"/>
                    </a:lnTo>
                    <a:lnTo>
                      <a:pt x="515743" y="469280"/>
                    </a:lnTo>
                    <a:lnTo>
                      <a:pt x="483219" y="441402"/>
                    </a:lnTo>
                    <a:lnTo>
                      <a:pt x="455341" y="394939"/>
                    </a:lnTo>
                    <a:lnTo>
                      <a:pt x="459987" y="371707"/>
                    </a:lnTo>
                    <a:lnTo>
                      <a:pt x="427463" y="367061"/>
                    </a:lnTo>
                    <a:lnTo>
                      <a:pt x="394939" y="367061"/>
                    </a:lnTo>
                    <a:lnTo>
                      <a:pt x="376353" y="348475"/>
                    </a:lnTo>
                    <a:lnTo>
                      <a:pt x="334536" y="306658"/>
                    </a:lnTo>
                    <a:lnTo>
                      <a:pt x="292719" y="288073"/>
                    </a:lnTo>
                    <a:lnTo>
                      <a:pt x="232317" y="250902"/>
                    </a:lnTo>
                    <a:lnTo>
                      <a:pt x="181207" y="209085"/>
                    </a:lnTo>
                    <a:lnTo>
                      <a:pt x="157975" y="195146"/>
                    </a:lnTo>
                    <a:lnTo>
                      <a:pt x="157975" y="195146"/>
                    </a:lnTo>
                    <a:lnTo>
                      <a:pt x="236963" y="148683"/>
                    </a:lnTo>
                    <a:lnTo>
                      <a:pt x="339182" y="209085"/>
                    </a:lnTo>
                    <a:lnTo>
                      <a:pt x="450695" y="223024"/>
                    </a:lnTo>
                    <a:lnTo>
                      <a:pt x="478573" y="278780"/>
                    </a:lnTo>
                    <a:lnTo>
                      <a:pt x="525036" y="343829"/>
                    </a:lnTo>
                    <a:lnTo>
                      <a:pt x="604024" y="343829"/>
                    </a:lnTo>
                    <a:lnTo>
                      <a:pt x="655134" y="381000"/>
                    </a:lnTo>
                    <a:lnTo>
                      <a:pt x="771292" y="371707"/>
                    </a:lnTo>
                    <a:lnTo>
                      <a:pt x="803817" y="353122"/>
                    </a:lnTo>
                    <a:lnTo>
                      <a:pt x="827048" y="292719"/>
                    </a:lnTo>
                    <a:lnTo>
                      <a:pt x="827048" y="241609"/>
                    </a:lnTo>
                    <a:lnTo>
                      <a:pt x="762000" y="213731"/>
                    </a:lnTo>
                    <a:lnTo>
                      <a:pt x="780585" y="190500"/>
                    </a:lnTo>
                    <a:lnTo>
                      <a:pt x="757353" y="139390"/>
                    </a:lnTo>
                    <a:lnTo>
                      <a:pt x="878158" y="37170"/>
                    </a:lnTo>
                    <a:lnTo>
                      <a:pt x="989670" y="0"/>
                    </a:lnTo>
                    <a:lnTo>
                      <a:pt x="1045426" y="41817"/>
                    </a:lnTo>
                    <a:lnTo>
                      <a:pt x="1087243" y="106866"/>
                    </a:lnTo>
                    <a:lnTo>
                      <a:pt x="1101182" y="74341"/>
                    </a:lnTo>
                    <a:lnTo>
                      <a:pt x="1194109" y="74341"/>
                    </a:lnTo>
                    <a:close/>
                  </a:path>
                </a:pathLst>
              </a:custGeom>
              <a:solidFill>
                <a:srgbClr val="00B0F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1660165" y="3338437"/>
                <a:ext cx="417767" cy="362415"/>
              </a:xfrm>
              <a:custGeom>
                <a:avLst/>
                <a:gdLst>
                  <a:gd name="connsiteX0" fmla="*/ 0 w 413525"/>
                  <a:gd name="connsiteY0" fmla="*/ 0 h 362415"/>
                  <a:gd name="connsiteX1" fmla="*/ 9293 w 413525"/>
                  <a:gd name="connsiteY1" fmla="*/ 51110 h 362415"/>
                  <a:gd name="connsiteX2" fmla="*/ 4647 w 413525"/>
                  <a:gd name="connsiteY2" fmla="*/ 92927 h 362415"/>
                  <a:gd name="connsiteX3" fmla="*/ 60403 w 413525"/>
                  <a:gd name="connsiteY3" fmla="*/ 130098 h 362415"/>
                  <a:gd name="connsiteX4" fmla="*/ 88281 w 413525"/>
                  <a:gd name="connsiteY4" fmla="*/ 125451 h 362415"/>
                  <a:gd name="connsiteX5" fmla="*/ 153330 w 413525"/>
                  <a:gd name="connsiteY5" fmla="*/ 213732 h 362415"/>
                  <a:gd name="connsiteX6" fmla="*/ 167269 w 413525"/>
                  <a:gd name="connsiteY6" fmla="*/ 250903 h 362415"/>
                  <a:gd name="connsiteX7" fmla="*/ 185854 w 413525"/>
                  <a:gd name="connsiteY7" fmla="*/ 213732 h 362415"/>
                  <a:gd name="connsiteX8" fmla="*/ 232317 w 413525"/>
                  <a:gd name="connsiteY8" fmla="*/ 255549 h 362415"/>
                  <a:gd name="connsiteX9" fmla="*/ 218378 w 413525"/>
                  <a:gd name="connsiteY9" fmla="*/ 302012 h 362415"/>
                  <a:gd name="connsiteX10" fmla="*/ 223025 w 413525"/>
                  <a:gd name="connsiteY10" fmla="*/ 353122 h 362415"/>
                  <a:gd name="connsiteX11" fmla="*/ 250903 w 413525"/>
                  <a:gd name="connsiteY11" fmla="*/ 357769 h 362415"/>
                  <a:gd name="connsiteX12" fmla="*/ 288074 w 413525"/>
                  <a:gd name="connsiteY12" fmla="*/ 334537 h 362415"/>
                  <a:gd name="connsiteX13" fmla="*/ 325244 w 413525"/>
                  <a:gd name="connsiteY13" fmla="*/ 362415 h 362415"/>
                  <a:gd name="connsiteX14" fmla="*/ 343830 w 413525"/>
                  <a:gd name="connsiteY14" fmla="*/ 357769 h 362415"/>
                  <a:gd name="connsiteX15" fmla="*/ 353122 w 413525"/>
                  <a:gd name="connsiteY15" fmla="*/ 311305 h 362415"/>
                  <a:gd name="connsiteX16" fmla="*/ 399586 w 413525"/>
                  <a:gd name="connsiteY16" fmla="*/ 334537 h 362415"/>
                  <a:gd name="connsiteX17" fmla="*/ 413525 w 413525"/>
                  <a:gd name="connsiteY17" fmla="*/ 348476 h 362415"/>
                  <a:gd name="connsiteX18" fmla="*/ 381000 w 413525"/>
                  <a:gd name="connsiteY18" fmla="*/ 288073 h 362415"/>
                  <a:gd name="connsiteX19" fmla="*/ 311305 w 413525"/>
                  <a:gd name="connsiteY19" fmla="*/ 241610 h 362415"/>
                  <a:gd name="connsiteX20" fmla="*/ 236964 w 413525"/>
                  <a:gd name="connsiteY20" fmla="*/ 167269 h 362415"/>
                  <a:gd name="connsiteX21" fmla="*/ 167269 w 413525"/>
                  <a:gd name="connsiteY21" fmla="*/ 102220 h 362415"/>
                  <a:gd name="connsiteX22" fmla="*/ 171915 w 413525"/>
                  <a:gd name="connsiteY22" fmla="*/ 144037 h 362415"/>
                  <a:gd name="connsiteX23" fmla="*/ 157976 w 413525"/>
                  <a:gd name="connsiteY23" fmla="*/ 153329 h 362415"/>
                  <a:gd name="connsiteX24" fmla="*/ 55756 w 413525"/>
                  <a:gd name="connsiteY24" fmla="*/ 37171 h 362415"/>
                  <a:gd name="connsiteX25" fmla="*/ 0 w 413525"/>
                  <a:gd name="connsiteY25" fmla="*/ 0 h 362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13525" h="362415">
                    <a:moveTo>
                      <a:pt x="0" y="0"/>
                    </a:moveTo>
                    <a:lnTo>
                      <a:pt x="9293" y="51110"/>
                    </a:lnTo>
                    <a:lnTo>
                      <a:pt x="4647" y="92927"/>
                    </a:lnTo>
                    <a:lnTo>
                      <a:pt x="60403" y="130098"/>
                    </a:lnTo>
                    <a:lnTo>
                      <a:pt x="88281" y="125451"/>
                    </a:lnTo>
                    <a:lnTo>
                      <a:pt x="153330" y="213732"/>
                    </a:lnTo>
                    <a:lnTo>
                      <a:pt x="167269" y="250903"/>
                    </a:lnTo>
                    <a:lnTo>
                      <a:pt x="185854" y="213732"/>
                    </a:lnTo>
                    <a:lnTo>
                      <a:pt x="232317" y="255549"/>
                    </a:lnTo>
                    <a:lnTo>
                      <a:pt x="218378" y="302012"/>
                    </a:lnTo>
                    <a:lnTo>
                      <a:pt x="223025" y="353122"/>
                    </a:lnTo>
                    <a:lnTo>
                      <a:pt x="250903" y="357769"/>
                    </a:lnTo>
                    <a:lnTo>
                      <a:pt x="288074" y="334537"/>
                    </a:lnTo>
                    <a:lnTo>
                      <a:pt x="325244" y="362415"/>
                    </a:lnTo>
                    <a:lnTo>
                      <a:pt x="343830" y="357769"/>
                    </a:lnTo>
                    <a:lnTo>
                      <a:pt x="353122" y="311305"/>
                    </a:lnTo>
                    <a:lnTo>
                      <a:pt x="399586" y="334537"/>
                    </a:lnTo>
                    <a:lnTo>
                      <a:pt x="413525" y="348476"/>
                    </a:lnTo>
                    <a:lnTo>
                      <a:pt x="381000" y="288073"/>
                    </a:lnTo>
                    <a:lnTo>
                      <a:pt x="311305" y="241610"/>
                    </a:lnTo>
                    <a:lnTo>
                      <a:pt x="236964" y="167269"/>
                    </a:lnTo>
                    <a:lnTo>
                      <a:pt x="167269" y="102220"/>
                    </a:lnTo>
                    <a:lnTo>
                      <a:pt x="171915" y="144037"/>
                    </a:lnTo>
                    <a:lnTo>
                      <a:pt x="157976" y="153329"/>
                    </a:lnTo>
                    <a:lnTo>
                      <a:pt x="55756" y="3717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1367446" y="3538230"/>
                <a:ext cx="60402" cy="102219"/>
              </a:xfrm>
              <a:custGeom>
                <a:avLst/>
                <a:gdLst>
                  <a:gd name="connsiteX0" fmla="*/ 18585 w 60402"/>
                  <a:gd name="connsiteY0" fmla="*/ 0 h 102219"/>
                  <a:gd name="connsiteX1" fmla="*/ 0 w 60402"/>
                  <a:gd name="connsiteY1" fmla="*/ 46463 h 102219"/>
                  <a:gd name="connsiteX2" fmla="*/ 23232 w 60402"/>
                  <a:gd name="connsiteY2" fmla="*/ 60402 h 102219"/>
                  <a:gd name="connsiteX3" fmla="*/ 37171 w 60402"/>
                  <a:gd name="connsiteY3" fmla="*/ 74341 h 102219"/>
                  <a:gd name="connsiteX4" fmla="*/ 60402 w 60402"/>
                  <a:gd name="connsiteY4" fmla="*/ 102219 h 102219"/>
                  <a:gd name="connsiteX5" fmla="*/ 51110 w 60402"/>
                  <a:gd name="connsiteY5" fmla="*/ 46463 h 102219"/>
                  <a:gd name="connsiteX6" fmla="*/ 18585 w 60402"/>
                  <a:gd name="connsiteY6" fmla="*/ 0 h 10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402" h="102219">
                    <a:moveTo>
                      <a:pt x="18585" y="0"/>
                    </a:moveTo>
                    <a:lnTo>
                      <a:pt x="0" y="46463"/>
                    </a:lnTo>
                    <a:lnTo>
                      <a:pt x="23232" y="60402"/>
                    </a:lnTo>
                    <a:lnTo>
                      <a:pt x="37171" y="74341"/>
                    </a:lnTo>
                    <a:lnTo>
                      <a:pt x="60402" y="102219"/>
                    </a:lnTo>
                    <a:lnTo>
                      <a:pt x="51110" y="46463"/>
                    </a:lnTo>
                    <a:lnTo>
                      <a:pt x="1858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1492897" y="3533584"/>
                <a:ext cx="65049" cy="125451"/>
              </a:xfrm>
              <a:custGeom>
                <a:avLst/>
                <a:gdLst>
                  <a:gd name="connsiteX0" fmla="*/ 0 w 65049"/>
                  <a:gd name="connsiteY0" fmla="*/ 0 h 125451"/>
                  <a:gd name="connsiteX1" fmla="*/ 41817 w 65049"/>
                  <a:gd name="connsiteY1" fmla="*/ 55756 h 125451"/>
                  <a:gd name="connsiteX2" fmla="*/ 41817 w 65049"/>
                  <a:gd name="connsiteY2" fmla="*/ 55756 h 125451"/>
                  <a:gd name="connsiteX3" fmla="*/ 55756 w 65049"/>
                  <a:gd name="connsiteY3" fmla="*/ 97573 h 125451"/>
                  <a:gd name="connsiteX4" fmla="*/ 65049 w 65049"/>
                  <a:gd name="connsiteY4" fmla="*/ 125451 h 125451"/>
                  <a:gd name="connsiteX5" fmla="*/ 27878 w 65049"/>
                  <a:gd name="connsiteY5" fmla="*/ 120804 h 125451"/>
                  <a:gd name="connsiteX6" fmla="*/ 0 w 65049"/>
                  <a:gd name="connsiteY6" fmla="*/ 88280 h 125451"/>
                  <a:gd name="connsiteX7" fmla="*/ 13939 w 65049"/>
                  <a:gd name="connsiteY7" fmla="*/ 65048 h 125451"/>
                  <a:gd name="connsiteX8" fmla="*/ 0 w 65049"/>
                  <a:gd name="connsiteY8" fmla="*/ 0 h 125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049" h="125451">
                    <a:moveTo>
                      <a:pt x="0" y="0"/>
                    </a:moveTo>
                    <a:lnTo>
                      <a:pt x="41817" y="55756"/>
                    </a:lnTo>
                    <a:lnTo>
                      <a:pt x="41817" y="55756"/>
                    </a:lnTo>
                    <a:lnTo>
                      <a:pt x="55756" y="97573"/>
                    </a:lnTo>
                    <a:lnTo>
                      <a:pt x="65049" y="125451"/>
                    </a:lnTo>
                    <a:lnTo>
                      <a:pt x="27878" y="120804"/>
                    </a:lnTo>
                    <a:lnTo>
                      <a:pt x="0" y="88280"/>
                    </a:lnTo>
                    <a:lnTo>
                      <a:pt x="13939" y="650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1808848" y="3677620"/>
                <a:ext cx="65049" cy="74342"/>
              </a:xfrm>
              <a:custGeom>
                <a:avLst/>
                <a:gdLst>
                  <a:gd name="connsiteX0" fmla="*/ 0 w 65049"/>
                  <a:gd name="connsiteY0" fmla="*/ 0 h 74342"/>
                  <a:gd name="connsiteX1" fmla="*/ 13939 w 65049"/>
                  <a:gd name="connsiteY1" fmla="*/ 74342 h 74342"/>
                  <a:gd name="connsiteX2" fmla="*/ 55756 w 65049"/>
                  <a:gd name="connsiteY2" fmla="*/ 74342 h 74342"/>
                  <a:gd name="connsiteX3" fmla="*/ 65049 w 65049"/>
                  <a:gd name="connsiteY3" fmla="*/ 51110 h 74342"/>
                  <a:gd name="connsiteX4" fmla="*/ 0 w 65049"/>
                  <a:gd name="connsiteY4" fmla="*/ 0 h 74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049" h="74342">
                    <a:moveTo>
                      <a:pt x="0" y="0"/>
                    </a:moveTo>
                    <a:lnTo>
                      <a:pt x="13939" y="74342"/>
                    </a:lnTo>
                    <a:lnTo>
                      <a:pt x="55756" y="74342"/>
                    </a:lnTo>
                    <a:lnTo>
                      <a:pt x="65049" y="511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1632287" y="3468535"/>
                <a:ext cx="88281" cy="88280"/>
              </a:xfrm>
              <a:custGeom>
                <a:avLst/>
                <a:gdLst>
                  <a:gd name="connsiteX0" fmla="*/ 0 w 88281"/>
                  <a:gd name="connsiteY0" fmla="*/ 0 h 88280"/>
                  <a:gd name="connsiteX1" fmla="*/ 18586 w 88281"/>
                  <a:gd name="connsiteY1" fmla="*/ 37171 h 88280"/>
                  <a:gd name="connsiteX2" fmla="*/ 88281 w 88281"/>
                  <a:gd name="connsiteY2" fmla="*/ 88280 h 88280"/>
                  <a:gd name="connsiteX3" fmla="*/ 0 w 88281"/>
                  <a:gd name="connsiteY3" fmla="*/ 0 h 88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281" h="88280">
                    <a:moveTo>
                      <a:pt x="0" y="0"/>
                    </a:moveTo>
                    <a:lnTo>
                      <a:pt x="18586" y="37171"/>
                    </a:lnTo>
                    <a:lnTo>
                      <a:pt x="88281" y="8828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1530068" y="3803071"/>
                <a:ext cx="130097" cy="92927"/>
              </a:xfrm>
              <a:custGeom>
                <a:avLst/>
                <a:gdLst>
                  <a:gd name="connsiteX0" fmla="*/ 130097 w 130097"/>
                  <a:gd name="connsiteY0" fmla="*/ 46464 h 92927"/>
                  <a:gd name="connsiteX1" fmla="*/ 106866 w 130097"/>
                  <a:gd name="connsiteY1" fmla="*/ 92927 h 92927"/>
                  <a:gd name="connsiteX2" fmla="*/ 0 w 130097"/>
                  <a:gd name="connsiteY2" fmla="*/ 23232 h 92927"/>
                  <a:gd name="connsiteX3" fmla="*/ 0 w 130097"/>
                  <a:gd name="connsiteY3" fmla="*/ 0 h 92927"/>
                  <a:gd name="connsiteX4" fmla="*/ 37171 w 130097"/>
                  <a:gd name="connsiteY4" fmla="*/ 9293 h 92927"/>
                  <a:gd name="connsiteX5" fmla="*/ 74341 w 130097"/>
                  <a:gd name="connsiteY5" fmla="*/ 46464 h 92927"/>
                  <a:gd name="connsiteX6" fmla="*/ 130097 w 130097"/>
                  <a:gd name="connsiteY6" fmla="*/ 46464 h 92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097" h="92927">
                    <a:moveTo>
                      <a:pt x="130097" y="46464"/>
                    </a:moveTo>
                    <a:lnTo>
                      <a:pt x="106866" y="92927"/>
                    </a:lnTo>
                    <a:lnTo>
                      <a:pt x="0" y="23232"/>
                    </a:lnTo>
                    <a:lnTo>
                      <a:pt x="0" y="0"/>
                    </a:lnTo>
                    <a:lnTo>
                      <a:pt x="37171" y="9293"/>
                    </a:lnTo>
                    <a:lnTo>
                      <a:pt x="74341" y="46464"/>
                    </a:lnTo>
                    <a:lnTo>
                      <a:pt x="130097" y="4646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1557946" y="3970340"/>
                <a:ext cx="468876" cy="422817"/>
              </a:xfrm>
              <a:custGeom>
                <a:avLst/>
                <a:gdLst>
                  <a:gd name="connsiteX0" fmla="*/ 0 w 464634"/>
                  <a:gd name="connsiteY0" fmla="*/ 0 h 422817"/>
                  <a:gd name="connsiteX1" fmla="*/ 69695 w 464634"/>
                  <a:gd name="connsiteY1" fmla="*/ 23231 h 422817"/>
                  <a:gd name="connsiteX2" fmla="*/ 213732 w 464634"/>
                  <a:gd name="connsiteY2" fmla="*/ 171914 h 422817"/>
                  <a:gd name="connsiteX3" fmla="*/ 236963 w 464634"/>
                  <a:gd name="connsiteY3" fmla="*/ 232317 h 422817"/>
                  <a:gd name="connsiteX4" fmla="*/ 362415 w 464634"/>
                  <a:gd name="connsiteY4" fmla="*/ 390292 h 422817"/>
                  <a:gd name="connsiteX5" fmla="*/ 390293 w 464634"/>
                  <a:gd name="connsiteY5" fmla="*/ 371707 h 422817"/>
                  <a:gd name="connsiteX6" fmla="*/ 446049 w 464634"/>
                  <a:gd name="connsiteY6" fmla="*/ 422817 h 422817"/>
                  <a:gd name="connsiteX7" fmla="*/ 464634 w 464634"/>
                  <a:gd name="connsiteY7" fmla="*/ 404231 h 422817"/>
                  <a:gd name="connsiteX8" fmla="*/ 408878 w 464634"/>
                  <a:gd name="connsiteY8" fmla="*/ 348475 h 422817"/>
                  <a:gd name="connsiteX9" fmla="*/ 315951 w 464634"/>
                  <a:gd name="connsiteY9" fmla="*/ 255548 h 422817"/>
                  <a:gd name="connsiteX10" fmla="*/ 264841 w 464634"/>
                  <a:gd name="connsiteY10" fmla="*/ 232317 h 422817"/>
                  <a:gd name="connsiteX11" fmla="*/ 236963 w 464634"/>
                  <a:gd name="connsiteY11" fmla="*/ 153329 h 422817"/>
                  <a:gd name="connsiteX12" fmla="*/ 171915 w 464634"/>
                  <a:gd name="connsiteY12" fmla="*/ 102219 h 422817"/>
                  <a:gd name="connsiteX13" fmla="*/ 78988 w 464634"/>
                  <a:gd name="connsiteY13" fmla="*/ 4646 h 422817"/>
                  <a:gd name="connsiteX14" fmla="*/ 0 w 464634"/>
                  <a:gd name="connsiteY14" fmla="*/ 0 h 422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64634" h="422817">
                    <a:moveTo>
                      <a:pt x="0" y="0"/>
                    </a:moveTo>
                    <a:lnTo>
                      <a:pt x="69695" y="23231"/>
                    </a:lnTo>
                    <a:lnTo>
                      <a:pt x="213732" y="171914"/>
                    </a:lnTo>
                    <a:lnTo>
                      <a:pt x="236963" y="232317"/>
                    </a:lnTo>
                    <a:lnTo>
                      <a:pt x="362415" y="390292"/>
                    </a:lnTo>
                    <a:lnTo>
                      <a:pt x="390293" y="371707"/>
                    </a:lnTo>
                    <a:lnTo>
                      <a:pt x="446049" y="422817"/>
                    </a:lnTo>
                    <a:lnTo>
                      <a:pt x="464634" y="404231"/>
                    </a:lnTo>
                    <a:lnTo>
                      <a:pt x="408878" y="348475"/>
                    </a:lnTo>
                    <a:lnTo>
                      <a:pt x="315951" y="255548"/>
                    </a:lnTo>
                    <a:lnTo>
                      <a:pt x="264841" y="232317"/>
                    </a:lnTo>
                    <a:lnTo>
                      <a:pt x="236963" y="153329"/>
                    </a:lnTo>
                    <a:lnTo>
                      <a:pt x="171915" y="102219"/>
                    </a:lnTo>
                    <a:lnTo>
                      <a:pt x="78988" y="46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1855312" y="3965693"/>
                <a:ext cx="217973" cy="209086"/>
              </a:xfrm>
              <a:custGeom>
                <a:avLst/>
                <a:gdLst>
                  <a:gd name="connsiteX0" fmla="*/ 0 w 213731"/>
                  <a:gd name="connsiteY0" fmla="*/ 0 h 209086"/>
                  <a:gd name="connsiteX1" fmla="*/ 65049 w 213731"/>
                  <a:gd name="connsiteY1" fmla="*/ 69695 h 209086"/>
                  <a:gd name="connsiteX2" fmla="*/ 148683 w 213731"/>
                  <a:gd name="connsiteY2" fmla="*/ 144037 h 209086"/>
                  <a:gd name="connsiteX3" fmla="*/ 213731 w 213731"/>
                  <a:gd name="connsiteY3" fmla="*/ 209086 h 209086"/>
                  <a:gd name="connsiteX4" fmla="*/ 213731 w 213731"/>
                  <a:gd name="connsiteY4" fmla="*/ 209086 h 209086"/>
                  <a:gd name="connsiteX5" fmla="*/ 148683 w 213731"/>
                  <a:gd name="connsiteY5" fmla="*/ 176561 h 209086"/>
                  <a:gd name="connsiteX6" fmla="*/ 130097 w 213731"/>
                  <a:gd name="connsiteY6" fmla="*/ 185854 h 209086"/>
                  <a:gd name="connsiteX7" fmla="*/ 0 w 213731"/>
                  <a:gd name="connsiteY7" fmla="*/ 0 h 209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731" h="209086">
                    <a:moveTo>
                      <a:pt x="0" y="0"/>
                    </a:moveTo>
                    <a:lnTo>
                      <a:pt x="65049" y="69695"/>
                    </a:lnTo>
                    <a:lnTo>
                      <a:pt x="148683" y="144037"/>
                    </a:lnTo>
                    <a:lnTo>
                      <a:pt x="213731" y="209086"/>
                    </a:lnTo>
                    <a:lnTo>
                      <a:pt x="213731" y="209086"/>
                    </a:lnTo>
                    <a:lnTo>
                      <a:pt x="148683" y="176561"/>
                    </a:lnTo>
                    <a:lnTo>
                      <a:pt x="130097" y="185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2077932" y="4193364"/>
                <a:ext cx="218378" cy="199793"/>
              </a:xfrm>
              <a:custGeom>
                <a:avLst/>
                <a:gdLst>
                  <a:gd name="connsiteX0" fmla="*/ 0 w 218378"/>
                  <a:gd name="connsiteY0" fmla="*/ 0 h 199793"/>
                  <a:gd name="connsiteX1" fmla="*/ 23231 w 218378"/>
                  <a:gd name="connsiteY1" fmla="*/ 55756 h 199793"/>
                  <a:gd name="connsiteX2" fmla="*/ 88280 w 218378"/>
                  <a:gd name="connsiteY2" fmla="*/ 116159 h 199793"/>
                  <a:gd name="connsiteX3" fmla="*/ 116158 w 218378"/>
                  <a:gd name="connsiteY3" fmla="*/ 167268 h 199793"/>
                  <a:gd name="connsiteX4" fmla="*/ 148683 w 218378"/>
                  <a:gd name="connsiteY4" fmla="*/ 181207 h 199793"/>
                  <a:gd name="connsiteX5" fmla="*/ 185853 w 218378"/>
                  <a:gd name="connsiteY5" fmla="*/ 199793 h 199793"/>
                  <a:gd name="connsiteX6" fmla="*/ 218378 w 218378"/>
                  <a:gd name="connsiteY6" fmla="*/ 181207 h 199793"/>
                  <a:gd name="connsiteX7" fmla="*/ 157975 w 218378"/>
                  <a:gd name="connsiteY7" fmla="*/ 134744 h 199793"/>
                  <a:gd name="connsiteX8" fmla="*/ 134744 w 218378"/>
                  <a:gd name="connsiteY8" fmla="*/ 92927 h 199793"/>
                  <a:gd name="connsiteX9" fmla="*/ 102219 w 218378"/>
                  <a:gd name="connsiteY9" fmla="*/ 60402 h 199793"/>
                  <a:gd name="connsiteX10" fmla="*/ 55756 w 218378"/>
                  <a:gd name="connsiteY10" fmla="*/ 37171 h 199793"/>
                  <a:gd name="connsiteX11" fmla="*/ 0 w 218378"/>
                  <a:gd name="connsiteY11" fmla="*/ 0 h 19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8378" h="199793">
                    <a:moveTo>
                      <a:pt x="0" y="0"/>
                    </a:moveTo>
                    <a:lnTo>
                      <a:pt x="23231" y="55756"/>
                    </a:lnTo>
                    <a:lnTo>
                      <a:pt x="88280" y="116159"/>
                    </a:lnTo>
                    <a:lnTo>
                      <a:pt x="116158" y="167268"/>
                    </a:lnTo>
                    <a:lnTo>
                      <a:pt x="148683" y="181207"/>
                    </a:lnTo>
                    <a:lnTo>
                      <a:pt x="185853" y="199793"/>
                    </a:lnTo>
                    <a:lnTo>
                      <a:pt x="218378" y="181207"/>
                    </a:lnTo>
                    <a:lnTo>
                      <a:pt x="157975" y="134744"/>
                    </a:lnTo>
                    <a:lnTo>
                      <a:pt x="134744" y="92927"/>
                    </a:lnTo>
                    <a:lnTo>
                      <a:pt x="102219" y="60402"/>
                    </a:lnTo>
                    <a:lnTo>
                      <a:pt x="55756" y="37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2050054" y="4407096"/>
                <a:ext cx="134744" cy="176561"/>
              </a:xfrm>
              <a:custGeom>
                <a:avLst/>
                <a:gdLst>
                  <a:gd name="connsiteX0" fmla="*/ 0 w 134744"/>
                  <a:gd name="connsiteY0" fmla="*/ 0 h 176561"/>
                  <a:gd name="connsiteX1" fmla="*/ 130097 w 134744"/>
                  <a:gd name="connsiteY1" fmla="*/ 148683 h 176561"/>
                  <a:gd name="connsiteX2" fmla="*/ 134744 w 134744"/>
                  <a:gd name="connsiteY2" fmla="*/ 171914 h 176561"/>
                  <a:gd name="connsiteX3" fmla="*/ 106866 w 134744"/>
                  <a:gd name="connsiteY3" fmla="*/ 176561 h 176561"/>
                  <a:gd name="connsiteX4" fmla="*/ 0 w 134744"/>
                  <a:gd name="connsiteY4" fmla="*/ 0 h 176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744" h="176561">
                    <a:moveTo>
                      <a:pt x="0" y="0"/>
                    </a:moveTo>
                    <a:lnTo>
                      <a:pt x="130097" y="148683"/>
                    </a:lnTo>
                    <a:lnTo>
                      <a:pt x="134744" y="171914"/>
                    </a:lnTo>
                    <a:lnTo>
                      <a:pt x="106866" y="1765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29" name="Šibensko_kninska_županija"/>
            <p:cNvGrpSpPr/>
            <p:nvPr/>
          </p:nvGrpSpPr>
          <p:grpSpPr>
            <a:xfrm>
              <a:off x="2451137" y="3863474"/>
              <a:ext cx="1112662" cy="1180171"/>
              <a:chOff x="2451137" y="3863474"/>
              <a:chExt cx="1128253" cy="1180171"/>
            </a:xfrm>
            <a:solidFill>
              <a:schemeClr val="bg1">
                <a:lumMod val="65000"/>
              </a:schemeClr>
            </a:solidFill>
          </p:grpSpPr>
          <p:sp>
            <p:nvSpPr>
              <p:cNvPr id="44" name="Freeform 43"/>
              <p:cNvSpPr/>
              <p:nvPr/>
            </p:nvSpPr>
            <p:spPr>
              <a:xfrm>
                <a:off x="2451137" y="3863474"/>
                <a:ext cx="1128253" cy="1180171"/>
              </a:xfrm>
              <a:custGeom>
                <a:avLst/>
                <a:gdLst>
                  <a:gd name="connsiteX0" fmla="*/ 743414 w 1119768"/>
                  <a:gd name="connsiteY0" fmla="*/ 0 h 1180171"/>
                  <a:gd name="connsiteX1" fmla="*/ 873512 w 1119768"/>
                  <a:gd name="connsiteY1" fmla="*/ 139390 h 1180171"/>
                  <a:gd name="connsiteX2" fmla="*/ 873512 w 1119768"/>
                  <a:gd name="connsiteY2" fmla="*/ 181207 h 1180171"/>
                  <a:gd name="connsiteX3" fmla="*/ 910683 w 1119768"/>
                  <a:gd name="connsiteY3" fmla="*/ 185853 h 1180171"/>
                  <a:gd name="connsiteX4" fmla="*/ 933914 w 1119768"/>
                  <a:gd name="connsiteY4" fmla="*/ 209085 h 1180171"/>
                  <a:gd name="connsiteX5" fmla="*/ 994317 w 1119768"/>
                  <a:gd name="connsiteY5" fmla="*/ 213732 h 1180171"/>
                  <a:gd name="connsiteX6" fmla="*/ 998963 w 1119768"/>
                  <a:gd name="connsiteY6" fmla="*/ 232317 h 1180171"/>
                  <a:gd name="connsiteX7" fmla="*/ 994317 w 1119768"/>
                  <a:gd name="connsiteY7" fmla="*/ 311305 h 1180171"/>
                  <a:gd name="connsiteX8" fmla="*/ 1087244 w 1119768"/>
                  <a:gd name="connsiteY8" fmla="*/ 311305 h 1180171"/>
                  <a:gd name="connsiteX9" fmla="*/ 1091890 w 1119768"/>
                  <a:gd name="connsiteY9" fmla="*/ 348475 h 1180171"/>
                  <a:gd name="connsiteX10" fmla="*/ 1119768 w 1119768"/>
                  <a:gd name="connsiteY10" fmla="*/ 394939 h 1180171"/>
                  <a:gd name="connsiteX11" fmla="*/ 1054719 w 1119768"/>
                  <a:gd name="connsiteY11" fmla="*/ 418171 h 1180171"/>
                  <a:gd name="connsiteX12" fmla="*/ 998963 w 1119768"/>
                  <a:gd name="connsiteY12" fmla="*/ 432110 h 1180171"/>
                  <a:gd name="connsiteX13" fmla="*/ 952500 w 1119768"/>
                  <a:gd name="connsiteY13" fmla="*/ 492512 h 1180171"/>
                  <a:gd name="connsiteX14" fmla="*/ 915329 w 1119768"/>
                  <a:gd name="connsiteY14" fmla="*/ 492512 h 1180171"/>
                  <a:gd name="connsiteX15" fmla="*/ 896744 w 1119768"/>
                  <a:gd name="connsiteY15" fmla="*/ 529683 h 1180171"/>
                  <a:gd name="connsiteX16" fmla="*/ 896744 w 1119768"/>
                  <a:gd name="connsiteY16" fmla="*/ 562207 h 1180171"/>
                  <a:gd name="connsiteX17" fmla="*/ 952500 w 1119768"/>
                  <a:gd name="connsiteY17" fmla="*/ 585439 h 1180171"/>
                  <a:gd name="connsiteX18" fmla="*/ 971085 w 1119768"/>
                  <a:gd name="connsiteY18" fmla="*/ 631902 h 1180171"/>
                  <a:gd name="connsiteX19" fmla="*/ 994317 w 1119768"/>
                  <a:gd name="connsiteY19" fmla="*/ 678366 h 1180171"/>
                  <a:gd name="connsiteX20" fmla="*/ 896744 w 1119768"/>
                  <a:gd name="connsiteY20" fmla="*/ 743414 h 1180171"/>
                  <a:gd name="connsiteX21" fmla="*/ 887451 w 1119768"/>
                  <a:gd name="connsiteY21" fmla="*/ 845634 h 1180171"/>
                  <a:gd name="connsiteX22" fmla="*/ 845634 w 1119768"/>
                  <a:gd name="connsiteY22" fmla="*/ 868866 h 1180171"/>
                  <a:gd name="connsiteX23" fmla="*/ 775939 w 1119768"/>
                  <a:gd name="connsiteY23" fmla="*/ 854927 h 1180171"/>
                  <a:gd name="connsiteX24" fmla="*/ 748061 w 1119768"/>
                  <a:gd name="connsiteY24" fmla="*/ 896744 h 1180171"/>
                  <a:gd name="connsiteX25" fmla="*/ 683012 w 1119768"/>
                  <a:gd name="connsiteY25" fmla="*/ 859573 h 1180171"/>
                  <a:gd name="connsiteX26" fmla="*/ 636549 w 1119768"/>
                  <a:gd name="connsiteY26" fmla="*/ 915329 h 1180171"/>
                  <a:gd name="connsiteX27" fmla="*/ 636549 w 1119768"/>
                  <a:gd name="connsiteY27" fmla="*/ 952500 h 1180171"/>
                  <a:gd name="connsiteX28" fmla="*/ 590085 w 1119768"/>
                  <a:gd name="connsiteY28" fmla="*/ 989671 h 1180171"/>
                  <a:gd name="connsiteX29" fmla="*/ 552914 w 1119768"/>
                  <a:gd name="connsiteY29" fmla="*/ 1008256 h 1180171"/>
                  <a:gd name="connsiteX30" fmla="*/ 548268 w 1119768"/>
                  <a:gd name="connsiteY30" fmla="*/ 1068658 h 1180171"/>
                  <a:gd name="connsiteX31" fmla="*/ 557561 w 1119768"/>
                  <a:gd name="connsiteY31" fmla="*/ 1115122 h 1180171"/>
                  <a:gd name="connsiteX32" fmla="*/ 525036 w 1119768"/>
                  <a:gd name="connsiteY32" fmla="*/ 1180171 h 1180171"/>
                  <a:gd name="connsiteX33" fmla="*/ 469280 w 1119768"/>
                  <a:gd name="connsiteY33" fmla="*/ 1175524 h 1180171"/>
                  <a:gd name="connsiteX34" fmla="*/ 478573 w 1119768"/>
                  <a:gd name="connsiteY34" fmla="*/ 1115122 h 1180171"/>
                  <a:gd name="connsiteX35" fmla="*/ 422817 w 1119768"/>
                  <a:gd name="connsiteY35" fmla="*/ 1101183 h 1180171"/>
                  <a:gd name="connsiteX36" fmla="*/ 408878 w 1119768"/>
                  <a:gd name="connsiteY36" fmla="*/ 985024 h 1180171"/>
                  <a:gd name="connsiteX37" fmla="*/ 459988 w 1119768"/>
                  <a:gd name="connsiteY37" fmla="*/ 966439 h 1180171"/>
                  <a:gd name="connsiteX38" fmla="*/ 427463 w 1119768"/>
                  <a:gd name="connsiteY38" fmla="*/ 915329 h 1180171"/>
                  <a:gd name="connsiteX39" fmla="*/ 459988 w 1119768"/>
                  <a:gd name="connsiteY39" fmla="*/ 850280 h 1180171"/>
                  <a:gd name="connsiteX40" fmla="*/ 394939 w 1119768"/>
                  <a:gd name="connsiteY40" fmla="*/ 892097 h 1180171"/>
                  <a:gd name="connsiteX41" fmla="*/ 343829 w 1119768"/>
                  <a:gd name="connsiteY41" fmla="*/ 831695 h 1180171"/>
                  <a:gd name="connsiteX42" fmla="*/ 367061 w 1119768"/>
                  <a:gd name="connsiteY42" fmla="*/ 794524 h 1180171"/>
                  <a:gd name="connsiteX43" fmla="*/ 339183 w 1119768"/>
                  <a:gd name="connsiteY43" fmla="*/ 724829 h 1180171"/>
                  <a:gd name="connsiteX44" fmla="*/ 390292 w 1119768"/>
                  <a:gd name="connsiteY44" fmla="*/ 683012 h 1180171"/>
                  <a:gd name="connsiteX45" fmla="*/ 459988 w 1119768"/>
                  <a:gd name="connsiteY45" fmla="*/ 678366 h 1180171"/>
                  <a:gd name="connsiteX46" fmla="*/ 483219 w 1119768"/>
                  <a:gd name="connsiteY46" fmla="*/ 613317 h 1180171"/>
                  <a:gd name="connsiteX47" fmla="*/ 455341 w 1119768"/>
                  <a:gd name="connsiteY47" fmla="*/ 529683 h 1180171"/>
                  <a:gd name="connsiteX48" fmla="*/ 450695 w 1119768"/>
                  <a:gd name="connsiteY48" fmla="*/ 645841 h 1180171"/>
                  <a:gd name="connsiteX49" fmla="*/ 362414 w 1119768"/>
                  <a:gd name="connsiteY49" fmla="*/ 655134 h 1180171"/>
                  <a:gd name="connsiteX50" fmla="*/ 306658 w 1119768"/>
                  <a:gd name="connsiteY50" fmla="*/ 627256 h 1180171"/>
                  <a:gd name="connsiteX51" fmla="*/ 315951 w 1119768"/>
                  <a:gd name="connsiteY51" fmla="*/ 701597 h 1180171"/>
                  <a:gd name="connsiteX52" fmla="*/ 288073 w 1119768"/>
                  <a:gd name="connsiteY52" fmla="*/ 738768 h 1180171"/>
                  <a:gd name="connsiteX53" fmla="*/ 311305 w 1119768"/>
                  <a:gd name="connsiteY53" fmla="*/ 785232 h 1180171"/>
                  <a:gd name="connsiteX54" fmla="*/ 213731 w 1119768"/>
                  <a:gd name="connsiteY54" fmla="*/ 757353 h 1180171"/>
                  <a:gd name="connsiteX55" fmla="*/ 120805 w 1119768"/>
                  <a:gd name="connsiteY55" fmla="*/ 724829 h 1180171"/>
                  <a:gd name="connsiteX56" fmla="*/ 120805 w 1119768"/>
                  <a:gd name="connsiteY56" fmla="*/ 659780 h 1180171"/>
                  <a:gd name="connsiteX57" fmla="*/ 55756 w 1119768"/>
                  <a:gd name="connsiteY57" fmla="*/ 608671 h 1180171"/>
                  <a:gd name="connsiteX58" fmla="*/ 0 w 1119768"/>
                  <a:gd name="connsiteY58" fmla="*/ 590085 h 1180171"/>
                  <a:gd name="connsiteX59" fmla="*/ 65049 w 1119768"/>
                  <a:gd name="connsiteY59" fmla="*/ 585439 h 1180171"/>
                  <a:gd name="connsiteX60" fmla="*/ 130097 w 1119768"/>
                  <a:gd name="connsiteY60" fmla="*/ 552914 h 1180171"/>
                  <a:gd name="connsiteX61" fmla="*/ 144036 w 1119768"/>
                  <a:gd name="connsiteY61" fmla="*/ 590085 h 1180171"/>
                  <a:gd name="connsiteX62" fmla="*/ 195146 w 1119768"/>
                  <a:gd name="connsiteY62" fmla="*/ 590085 h 1180171"/>
                  <a:gd name="connsiteX63" fmla="*/ 195146 w 1119768"/>
                  <a:gd name="connsiteY63" fmla="*/ 534329 h 1180171"/>
                  <a:gd name="connsiteX64" fmla="*/ 195146 w 1119768"/>
                  <a:gd name="connsiteY64" fmla="*/ 534329 h 1180171"/>
                  <a:gd name="connsiteX65" fmla="*/ 232317 w 1119768"/>
                  <a:gd name="connsiteY65" fmla="*/ 473927 h 1180171"/>
                  <a:gd name="connsiteX66" fmla="*/ 292719 w 1119768"/>
                  <a:gd name="connsiteY66" fmla="*/ 473927 h 1180171"/>
                  <a:gd name="connsiteX67" fmla="*/ 246256 w 1119768"/>
                  <a:gd name="connsiteY67" fmla="*/ 404232 h 1180171"/>
                  <a:gd name="connsiteX68" fmla="*/ 292719 w 1119768"/>
                  <a:gd name="connsiteY68" fmla="*/ 381000 h 1180171"/>
                  <a:gd name="connsiteX69" fmla="*/ 315951 w 1119768"/>
                  <a:gd name="connsiteY69" fmla="*/ 288073 h 1180171"/>
                  <a:gd name="connsiteX70" fmla="*/ 274134 w 1119768"/>
                  <a:gd name="connsiteY70" fmla="*/ 236963 h 1180171"/>
                  <a:gd name="connsiteX71" fmla="*/ 315951 w 1119768"/>
                  <a:gd name="connsiteY71" fmla="*/ 218378 h 1180171"/>
                  <a:gd name="connsiteX72" fmla="*/ 450695 w 1119768"/>
                  <a:gd name="connsiteY72" fmla="*/ 55756 h 1180171"/>
                  <a:gd name="connsiteX73" fmla="*/ 455341 w 1119768"/>
                  <a:gd name="connsiteY73" fmla="*/ 111512 h 1180171"/>
                  <a:gd name="connsiteX74" fmla="*/ 576146 w 1119768"/>
                  <a:gd name="connsiteY74" fmla="*/ 167268 h 1180171"/>
                  <a:gd name="connsiteX75" fmla="*/ 655134 w 1119768"/>
                  <a:gd name="connsiteY75" fmla="*/ 92927 h 1180171"/>
                  <a:gd name="connsiteX76" fmla="*/ 655134 w 1119768"/>
                  <a:gd name="connsiteY76" fmla="*/ 32524 h 1180171"/>
                  <a:gd name="connsiteX77" fmla="*/ 743414 w 1119768"/>
                  <a:gd name="connsiteY77" fmla="*/ 0 h 1180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1119768" h="1180171">
                    <a:moveTo>
                      <a:pt x="743414" y="0"/>
                    </a:moveTo>
                    <a:lnTo>
                      <a:pt x="873512" y="139390"/>
                    </a:lnTo>
                    <a:lnTo>
                      <a:pt x="873512" y="181207"/>
                    </a:lnTo>
                    <a:lnTo>
                      <a:pt x="910683" y="185853"/>
                    </a:lnTo>
                    <a:lnTo>
                      <a:pt x="933914" y="209085"/>
                    </a:lnTo>
                    <a:lnTo>
                      <a:pt x="994317" y="213732"/>
                    </a:lnTo>
                    <a:lnTo>
                      <a:pt x="998963" y="232317"/>
                    </a:lnTo>
                    <a:lnTo>
                      <a:pt x="994317" y="311305"/>
                    </a:lnTo>
                    <a:lnTo>
                      <a:pt x="1087244" y="311305"/>
                    </a:lnTo>
                    <a:lnTo>
                      <a:pt x="1091890" y="348475"/>
                    </a:lnTo>
                    <a:lnTo>
                      <a:pt x="1119768" y="394939"/>
                    </a:lnTo>
                    <a:lnTo>
                      <a:pt x="1054719" y="418171"/>
                    </a:lnTo>
                    <a:lnTo>
                      <a:pt x="998963" y="432110"/>
                    </a:lnTo>
                    <a:lnTo>
                      <a:pt x="952500" y="492512"/>
                    </a:lnTo>
                    <a:lnTo>
                      <a:pt x="915329" y="492512"/>
                    </a:lnTo>
                    <a:lnTo>
                      <a:pt x="896744" y="529683"/>
                    </a:lnTo>
                    <a:lnTo>
                      <a:pt x="896744" y="562207"/>
                    </a:lnTo>
                    <a:lnTo>
                      <a:pt x="952500" y="585439"/>
                    </a:lnTo>
                    <a:lnTo>
                      <a:pt x="971085" y="631902"/>
                    </a:lnTo>
                    <a:lnTo>
                      <a:pt x="994317" y="678366"/>
                    </a:lnTo>
                    <a:lnTo>
                      <a:pt x="896744" y="743414"/>
                    </a:lnTo>
                    <a:lnTo>
                      <a:pt x="887451" y="845634"/>
                    </a:lnTo>
                    <a:lnTo>
                      <a:pt x="845634" y="868866"/>
                    </a:lnTo>
                    <a:lnTo>
                      <a:pt x="775939" y="854927"/>
                    </a:lnTo>
                    <a:lnTo>
                      <a:pt x="748061" y="896744"/>
                    </a:lnTo>
                    <a:lnTo>
                      <a:pt x="683012" y="859573"/>
                    </a:lnTo>
                    <a:lnTo>
                      <a:pt x="636549" y="915329"/>
                    </a:lnTo>
                    <a:lnTo>
                      <a:pt x="636549" y="952500"/>
                    </a:lnTo>
                    <a:lnTo>
                      <a:pt x="590085" y="989671"/>
                    </a:lnTo>
                    <a:lnTo>
                      <a:pt x="552914" y="1008256"/>
                    </a:lnTo>
                    <a:lnTo>
                      <a:pt x="548268" y="1068658"/>
                    </a:lnTo>
                    <a:lnTo>
                      <a:pt x="557561" y="1115122"/>
                    </a:lnTo>
                    <a:lnTo>
                      <a:pt x="525036" y="1180171"/>
                    </a:lnTo>
                    <a:lnTo>
                      <a:pt x="469280" y="1175524"/>
                    </a:lnTo>
                    <a:lnTo>
                      <a:pt x="478573" y="1115122"/>
                    </a:lnTo>
                    <a:lnTo>
                      <a:pt x="422817" y="1101183"/>
                    </a:lnTo>
                    <a:lnTo>
                      <a:pt x="408878" y="985024"/>
                    </a:lnTo>
                    <a:lnTo>
                      <a:pt x="459988" y="966439"/>
                    </a:lnTo>
                    <a:lnTo>
                      <a:pt x="427463" y="915329"/>
                    </a:lnTo>
                    <a:lnTo>
                      <a:pt x="459988" y="850280"/>
                    </a:lnTo>
                    <a:lnTo>
                      <a:pt x="394939" y="892097"/>
                    </a:lnTo>
                    <a:lnTo>
                      <a:pt x="343829" y="831695"/>
                    </a:lnTo>
                    <a:lnTo>
                      <a:pt x="367061" y="794524"/>
                    </a:lnTo>
                    <a:lnTo>
                      <a:pt x="339183" y="724829"/>
                    </a:lnTo>
                    <a:lnTo>
                      <a:pt x="390292" y="683012"/>
                    </a:lnTo>
                    <a:lnTo>
                      <a:pt x="459988" y="678366"/>
                    </a:lnTo>
                    <a:lnTo>
                      <a:pt x="483219" y="613317"/>
                    </a:lnTo>
                    <a:lnTo>
                      <a:pt x="455341" y="529683"/>
                    </a:lnTo>
                    <a:lnTo>
                      <a:pt x="450695" y="645841"/>
                    </a:lnTo>
                    <a:lnTo>
                      <a:pt x="362414" y="655134"/>
                    </a:lnTo>
                    <a:lnTo>
                      <a:pt x="306658" y="627256"/>
                    </a:lnTo>
                    <a:lnTo>
                      <a:pt x="315951" y="701597"/>
                    </a:lnTo>
                    <a:lnTo>
                      <a:pt x="288073" y="738768"/>
                    </a:lnTo>
                    <a:lnTo>
                      <a:pt x="311305" y="785232"/>
                    </a:lnTo>
                    <a:lnTo>
                      <a:pt x="213731" y="757353"/>
                    </a:lnTo>
                    <a:lnTo>
                      <a:pt x="120805" y="724829"/>
                    </a:lnTo>
                    <a:lnTo>
                      <a:pt x="120805" y="659780"/>
                    </a:lnTo>
                    <a:lnTo>
                      <a:pt x="55756" y="608671"/>
                    </a:lnTo>
                    <a:lnTo>
                      <a:pt x="0" y="590085"/>
                    </a:lnTo>
                    <a:lnTo>
                      <a:pt x="65049" y="585439"/>
                    </a:lnTo>
                    <a:lnTo>
                      <a:pt x="130097" y="552914"/>
                    </a:lnTo>
                    <a:lnTo>
                      <a:pt x="144036" y="590085"/>
                    </a:lnTo>
                    <a:lnTo>
                      <a:pt x="195146" y="590085"/>
                    </a:lnTo>
                    <a:lnTo>
                      <a:pt x="195146" y="534329"/>
                    </a:lnTo>
                    <a:lnTo>
                      <a:pt x="195146" y="534329"/>
                    </a:lnTo>
                    <a:lnTo>
                      <a:pt x="232317" y="473927"/>
                    </a:lnTo>
                    <a:lnTo>
                      <a:pt x="292719" y="473927"/>
                    </a:lnTo>
                    <a:lnTo>
                      <a:pt x="246256" y="404232"/>
                    </a:lnTo>
                    <a:lnTo>
                      <a:pt x="292719" y="381000"/>
                    </a:lnTo>
                    <a:lnTo>
                      <a:pt x="315951" y="288073"/>
                    </a:lnTo>
                    <a:lnTo>
                      <a:pt x="274134" y="236963"/>
                    </a:lnTo>
                    <a:lnTo>
                      <a:pt x="315951" y="218378"/>
                    </a:lnTo>
                    <a:lnTo>
                      <a:pt x="450695" y="55756"/>
                    </a:lnTo>
                    <a:lnTo>
                      <a:pt x="455341" y="111512"/>
                    </a:lnTo>
                    <a:lnTo>
                      <a:pt x="576146" y="167268"/>
                    </a:lnTo>
                    <a:lnTo>
                      <a:pt x="655134" y="92927"/>
                    </a:lnTo>
                    <a:lnTo>
                      <a:pt x="655134" y="32524"/>
                    </a:lnTo>
                    <a:lnTo>
                      <a:pt x="743414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451137" y="4500023"/>
                <a:ext cx="88280" cy="106865"/>
              </a:xfrm>
              <a:custGeom>
                <a:avLst/>
                <a:gdLst>
                  <a:gd name="connsiteX0" fmla="*/ 0 w 88280"/>
                  <a:gd name="connsiteY0" fmla="*/ 0 h 106865"/>
                  <a:gd name="connsiteX1" fmla="*/ 88280 w 88280"/>
                  <a:gd name="connsiteY1" fmla="*/ 74341 h 106865"/>
                  <a:gd name="connsiteX2" fmla="*/ 78988 w 88280"/>
                  <a:gd name="connsiteY2" fmla="*/ 106865 h 106865"/>
                  <a:gd name="connsiteX3" fmla="*/ 0 w 88280"/>
                  <a:gd name="connsiteY3" fmla="*/ 0 h 106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280" h="106865">
                    <a:moveTo>
                      <a:pt x="0" y="0"/>
                    </a:moveTo>
                    <a:lnTo>
                      <a:pt x="88280" y="74341"/>
                    </a:lnTo>
                    <a:lnTo>
                      <a:pt x="78988" y="10686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474368" y="4741632"/>
                <a:ext cx="125047" cy="65049"/>
              </a:xfrm>
              <a:custGeom>
                <a:avLst/>
                <a:gdLst>
                  <a:gd name="connsiteX0" fmla="*/ 120805 w 120805"/>
                  <a:gd name="connsiteY0" fmla="*/ 65049 h 65049"/>
                  <a:gd name="connsiteX1" fmla="*/ 0 w 120805"/>
                  <a:gd name="connsiteY1" fmla="*/ 37171 h 65049"/>
                  <a:gd name="connsiteX2" fmla="*/ 13940 w 120805"/>
                  <a:gd name="connsiteY2" fmla="*/ 0 h 65049"/>
                  <a:gd name="connsiteX3" fmla="*/ 120805 w 120805"/>
                  <a:gd name="connsiteY3" fmla="*/ 65049 h 65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805" h="65049">
                    <a:moveTo>
                      <a:pt x="120805" y="65049"/>
                    </a:moveTo>
                    <a:lnTo>
                      <a:pt x="0" y="37171"/>
                    </a:lnTo>
                    <a:lnTo>
                      <a:pt x="13940" y="0"/>
                    </a:lnTo>
                    <a:lnTo>
                      <a:pt x="120805" y="6504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30" name="Splitsko_dalmatinska_županija"/>
            <p:cNvGrpSpPr/>
            <p:nvPr/>
          </p:nvGrpSpPr>
          <p:grpSpPr>
            <a:xfrm>
              <a:off x="2972619" y="4258413"/>
              <a:ext cx="1662024" cy="1598341"/>
              <a:chOff x="2972619" y="4258413"/>
              <a:chExt cx="1685410" cy="1598341"/>
            </a:xfrm>
            <a:solidFill>
              <a:schemeClr val="bg1">
                <a:lumMod val="65000"/>
              </a:schemeClr>
            </a:solidFill>
          </p:grpSpPr>
          <p:sp>
            <p:nvSpPr>
              <p:cNvPr id="38" name="Freeform 37"/>
              <p:cNvSpPr/>
              <p:nvPr/>
            </p:nvSpPr>
            <p:spPr>
              <a:xfrm>
                <a:off x="2972619" y="4258413"/>
                <a:ext cx="1685410" cy="1435719"/>
              </a:xfrm>
              <a:custGeom>
                <a:avLst/>
                <a:gdLst>
                  <a:gd name="connsiteX0" fmla="*/ 599378 w 1672683"/>
                  <a:gd name="connsiteY0" fmla="*/ 0 h 1435719"/>
                  <a:gd name="connsiteX1" fmla="*/ 627256 w 1672683"/>
                  <a:gd name="connsiteY1" fmla="*/ 51110 h 1435719"/>
                  <a:gd name="connsiteX2" fmla="*/ 669074 w 1672683"/>
                  <a:gd name="connsiteY2" fmla="*/ 55756 h 1435719"/>
                  <a:gd name="connsiteX3" fmla="*/ 692305 w 1672683"/>
                  <a:gd name="connsiteY3" fmla="*/ 106866 h 1435719"/>
                  <a:gd name="connsiteX4" fmla="*/ 738769 w 1672683"/>
                  <a:gd name="connsiteY4" fmla="*/ 162622 h 1435719"/>
                  <a:gd name="connsiteX5" fmla="*/ 817756 w 1672683"/>
                  <a:gd name="connsiteY5" fmla="*/ 227671 h 1435719"/>
                  <a:gd name="connsiteX6" fmla="*/ 822403 w 1672683"/>
                  <a:gd name="connsiteY6" fmla="*/ 288073 h 1435719"/>
                  <a:gd name="connsiteX7" fmla="*/ 822403 w 1672683"/>
                  <a:gd name="connsiteY7" fmla="*/ 325244 h 1435719"/>
                  <a:gd name="connsiteX8" fmla="*/ 854927 w 1672683"/>
                  <a:gd name="connsiteY8" fmla="*/ 348475 h 1435719"/>
                  <a:gd name="connsiteX9" fmla="*/ 906037 w 1672683"/>
                  <a:gd name="connsiteY9" fmla="*/ 357768 h 1435719"/>
                  <a:gd name="connsiteX10" fmla="*/ 961793 w 1672683"/>
                  <a:gd name="connsiteY10" fmla="*/ 422817 h 1435719"/>
                  <a:gd name="connsiteX11" fmla="*/ 1003610 w 1672683"/>
                  <a:gd name="connsiteY11" fmla="*/ 436756 h 1435719"/>
                  <a:gd name="connsiteX12" fmla="*/ 1017549 w 1672683"/>
                  <a:gd name="connsiteY12" fmla="*/ 469280 h 1435719"/>
                  <a:gd name="connsiteX13" fmla="*/ 1031488 w 1672683"/>
                  <a:gd name="connsiteY13" fmla="*/ 492512 h 1435719"/>
                  <a:gd name="connsiteX14" fmla="*/ 1045427 w 1672683"/>
                  <a:gd name="connsiteY14" fmla="*/ 529683 h 1435719"/>
                  <a:gd name="connsiteX15" fmla="*/ 1077952 w 1672683"/>
                  <a:gd name="connsiteY15" fmla="*/ 562207 h 1435719"/>
                  <a:gd name="connsiteX16" fmla="*/ 1101183 w 1672683"/>
                  <a:gd name="connsiteY16" fmla="*/ 608671 h 1435719"/>
                  <a:gd name="connsiteX17" fmla="*/ 1143000 w 1672683"/>
                  <a:gd name="connsiteY17" fmla="*/ 622610 h 1435719"/>
                  <a:gd name="connsiteX18" fmla="*/ 1166232 w 1672683"/>
                  <a:gd name="connsiteY18" fmla="*/ 669073 h 1435719"/>
                  <a:gd name="connsiteX19" fmla="*/ 1208049 w 1672683"/>
                  <a:gd name="connsiteY19" fmla="*/ 724829 h 1435719"/>
                  <a:gd name="connsiteX20" fmla="*/ 1240574 w 1672683"/>
                  <a:gd name="connsiteY20" fmla="*/ 715536 h 1435719"/>
                  <a:gd name="connsiteX21" fmla="*/ 1352086 w 1672683"/>
                  <a:gd name="connsiteY21" fmla="*/ 808463 h 1435719"/>
                  <a:gd name="connsiteX22" fmla="*/ 1417135 w 1672683"/>
                  <a:gd name="connsiteY22" fmla="*/ 799171 h 1435719"/>
                  <a:gd name="connsiteX23" fmla="*/ 1486830 w 1672683"/>
                  <a:gd name="connsiteY23" fmla="*/ 831695 h 1435719"/>
                  <a:gd name="connsiteX24" fmla="*/ 1491476 w 1672683"/>
                  <a:gd name="connsiteY24" fmla="*/ 906036 h 1435719"/>
                  <a:gd name="connsiteX25" fmla="*/ 1477537 w 1672683"/>
                  <a:gd name="connsiteY25" fmla="*/ 957146 h 1435719"/>
                  <a:gd name="connsiteX26" fmla="*/ 1440366 w 1672683"/>
                  <a:gd name="connsiteY26" fmla="*/ 985024 h 1435719"/>
                  <a:gd name="connsiteX27" fmla="*/ 1468244 w 1672683"/>
                  <a:gd name="connsiteY27" fmla="*/ 1022195 h 1435719"/>
                  <a:gd name="connsiteX28" fmla="*/ 1505415 w 1672683"/>
                  <a:gd name="connsiteY28" fmla="*/ 1124414 h 1435719"/>
                  <a:gd name="connsiteX29" fmla="*/ 1537939 w 1672683"/>
                  <a:gd name="connsiteY29" fmla="*/ 1180171 h 1435719"/>
                  <a:gd name="connsiteX30" fmla="*/ 1575110 w 1672683"/>
                  <a:gd name="connsiteY30" fmla="*/ 1203402 h 1435719"/>
                  <a:gd name="connsiteX31" fmla="*/ 1626220 w 1672683"/>
                  <a:gd name="connsiteY31" fmla="*/ 1208049 h 1435719"/>
                  <a:gd name="connsiteX32" fmla="*/ 1672683 w 1672683"/>
                  <a:gd name="connsiteY32" fmla="*/ 1273097 h 1435719"/>
                  <a:gd name="connsiteX33" fmla="*/ 1663391 w 1672683"/>
                  <a:gd name="connsiteY33" fmla="*/ 1333500 h 1435719"/>
                  <a:gd name="connsiteX34" fmla="*/ 1579756 w 1672683"/>
                  <a:gd name="connsiteY34" fmla="*/ 1352085 h 1435719"/>
                  <a:gd name="connsiteX35" fmla="*/ 1556525 w 1672683"/>
                  <a:gd name="connsiteY35" fmla="*/ 1370671 h 1435719"/>
                  <a:gd name="connsiteX36" fmla="*/ 1602988 w 1672683"/>
                  <a:gd name="connsiteY36" fmla="*/ 1407841 h 1435719"/>
                  <a:gd name="connsiteX37" fmla="*/ 1556525 w 1672683"/>
                  <a:gd name="connsiteY37" fmla="*/ 1435719 h 1435719"/>
                  <a:gd name="connsiteX38" fmla="*/ 1375317 w 1672683"/>
                  <a:gd name="connsiteY38" fmla="*/ 1328853 h 1435719"/>
                  <a:gd name="connsiteX39" fmla="*/ 1305622 w 1672683"/>
                  <a:gd name="connsiteY39" fmla="*/ 1287036 h 1435719"/>
                  <a:gd name="connsiteX40" fmla="*/ 1208049 w 1672683"/>
                  <a:gd name="connsiteY40" fmla="*/ 1147646 h 1435719"/>
                  <a:gd name="connsiteX41" fmla="*/ 1012903 w 1672683"/>
                  <a:gd name="connsiteY41" fmla="*/ 943207 h 1435719"/>
                  <a:gd name="connsiteX42" fmla="*/ 817756 w 1672683"/>
                  <a:gd name="connsiteY42" fmla="*/ 933914 h 1435719"/>
                  <a:gd name="connsiteX43" fmla="*/ 785232 w 1672683"/>
                  <a:gd name="connsiteY43" fmla="*/ 868866 h 1435719"/>
                  <a:gd name="connsiteX44" fmla="*/ 715537 w 1672683"/>
                  <a:gd name="connsiteY44" fmla="*/ 878158 h 1435719"/>
                  <a:gd name="connsiteX45" fmla="*/ 576147 w 1672683"/>
                  <a:gd name="connsiteY45" fmla="*/ 771293 h 1435719"/>
                  <a:gd name="connsiteX46" fmla="*/ 455342 w 1672683"/>
                  <a:gd name="connsiteY46" fmla="*/ 780585 h 1435719"/>
                  <a:gd name="connsiteX47" fmla="*/ 446049 w 1672683"/>
                  <a:gd name="connsiteY47" fmla="*/ 752707 h 1435719"/>
                  <a:gd name="connsiteX48" fmla="*/ 525037 w 1672683"/>
                  <a:gd name="connsiteY48" fmla="*/ 729475 h 1435719"/>
                  <a:gd name="connsiteX49" fmla="*/ 501805 w 1672683"/>
                  <a:gd name="connsiteY49" fmla="*/ 706244 h 1435719"/>
                  <a:gd name="connsiteX50" fmla="*/ 413525 w 1672683"/>
                  <a:gd name="connsiteY50" fmla="*/ 696951 h 1435719"/>
                  <a:gd name="connsiteX51" fmla="*/ 348476 w 1672683"/>
                  <a:gd name="connsiteY51" fmla="*/ 706244 h 1435719"/>
                  <a:gd name="connsiteX52" fmla="*/ 269488 w 1672683"/>
                  <a:gd name="connsiteY52" fmla="*/ 743414 h 1435719"/>
                  <a:gd name="connsiteX53" fmla="*/ 190500 w 1672683"/>
                  <a:gd name="connsiteY53" fmla="*/ 766646 h 1435719"/>
                  <a:gd name="connsiteX54" fmla="*/ 106866 w 1672683"/>
                  <a:gd name="connsiteY54" fmla="*/ 748061 h 1435719"/>
                  <a:gd name="connsiteX55" fmla="*/ 97574 w 1672683"/>
                  <a:gd name="connsiteY55" fmla="*/ 775939 h 1435719"/>
                  <a:gd name="connsiteX56" fmla="*/ 153330 w 1672683"/>
                  <a:gd name="connsiteY56" fmla="*/ 808463 h 1435719"/>
                  <a:gd name="connsiteX57" fmla="*/ 83635 w 1672683"/>
                  <a:gd name="connsiteY57" fmla="*/ 831695 h 1435719"/>
                  <a:gd name="connsiteX58" fmla="*/ 0 w 1672683"/>
                  <a:gd name="connsiteY58" fmla="*/ 799171 h 1435719"/>
                  <a:gd name="connsiteX59" fmla="*/ 0 w 1672683"/>
                  <a:gd name="connsiteY59" fmla="*/ 785232 h 1435719"/>
                  <a:gd name="connsiteX60" fmla="*/ 32525 w 1672683"/>
                  <a:gd name="connsiteY60" fmla="*/ 715536 h 1435719"/>
                  <a:gd name="connsiteX61" fmla="*/ 27878 w 1672683"/>
                  <a:gd name="connsiteY61" fmla="*/ 594732 h 1435719"/>
                  <a:gd name="connsiteX62" fmla="*/ 106866 w 1672683"/>
                  <a:gd name="connsiteY62" fmla="*/ 552914 h 1435719"/>
                  <a:gd name="connsiteX63" fmla="*/ 106866 w 1672683"/>
                  <a:gd name="connsiteY63" fmla="*/ 511097 h 1435719"/>
                  <a:gd name="connsiteX64" fmla="*/ 157976 w 1672683"/>
                  <a:gd name="connsiteY64" fmla="*/ 473927 h 1435719"/>
                  <a:gd name="connsiteX65" fmla="*/ 232317 w 1672683"/>
                  <a:gd name="connsiteY65" fmla="*/ 497158 h 1435719"/>
                  <a:gd name="connsiteX66" fmla="*/ 250903 w 1672683"/>
                  <a:gd name="connsiteY66" fmla="*/ 455341 h 1435719"/>
                  <a:gd name="connsiteX67" fmla="*/ 329891 w 1672683"/>
                  <a:gd name="connsiteY67" fmla="*/ 478573 h 1435719"/>
                  <a:gd name="connsiteX68" fmla="*/ 362415 w 1672683"/>
                  <a:gd name="connsiteY68" fmla="*/ 446049 h 1435719"/>
                  <a:gd name="connsiteX69" fmla="*/ 376354 w 1672683"/>
                  <a:gd name="connsiteY69" fmla="*/ 343829 h 1435719"/>
                  <a:gd name="connsiteX70" fmla="*/ 459988 w 1672683"/>
                  <a:gd name="connsiteY70" fmla="*/ 288073 h 1435719"/>
                  <a:gd name="connsiteX71" fmla="*/ 427464 w 1672683"/>
                  <a:gd name="connsiteY71" fmla="*/ 181207 h 1435719"/>
                  <a:gd name="connsiteX72" fmla="*/ 371708 w 1672683"/>
                  <a:gd name="connsiteY72" fmla="*/ 167268 h 1435719"/>
                  <a:gd name="connsiteX73" fmla="*/ 371708 w 1672683"/>
                  <a:gd name="connsiteY73" fmla="*/ 125451 h 1435719"/>
                  <a:gd name="connsiteX74" fmla="*/ 390293 w 1672683"/>
                  <a:gd name="connsiteY74" fmla="*/ 97573 h 1435719"/>
                  <a:gd name="connsiteX75" fmla="*/ 427464 w 1672683"/>
                  <a:gd name="connsiteY75" fmla="*/ 92927 h 1435719"/>
                  <a:gd name="connsiteX76" fmla="*/ 464635 w 1672683"/>
                  <a:gd name="connsiteY76" fmla="*/ 37171 h 1435719"/>
                  <a:gd name="connsiteX77" fmla="*/ 599378 w 1672683"/>
                  <a:gd name="connsiteY77" fmla="*/ 0 h 143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1672683" h="1435719">
                    <a:moveTo>
                      <a:pt x="599378" y="0"/>
                    </a:moveTo>
                    <a:lnTo>
                      <a:pt x="627256" y="51110"/>
                    </a:lnTo>
                    <a:lnTo>
                      <a:pt x="669074" y="55756"/>
                    </a:lnTo>
                    <a:lnTo>
                      <a:pt x="692305" y="106866"/>
                    </a:lnTo>
                    <a:lnTo>
                      <a:pt x="738769" y="162622"/>
                    </a:lnTo>
                    <a:lnTo>
                      <a:pt x="817756" y="227671"/>
                    </a:lnTo>
                    <a:lnTo>
                      <a:pt x="822403" y="288073"/>
                    </a:lnTo>
                    <a:lnTo>
                      <a:pt x="822403" y="325244"/>
                    </a:lnTo>
                    <a:lnTo>
                      <a:pt x="854927" y="348475"/>
                    </a:lnTo>
                    <a:lnTo>
                      <a:pt x="906037" y="357768"/>
                    </a:lnTo>
                    <a:lnTo>
                      <a:pt x="961793" y="422817"/>
                    </a:lnTo>
                    <a:lnTo>
                      <a:pt x="1003610" y="436756"/>
                    </a:lnTo>
                    <a:lnTo>
                      <a:pt x="1017549" y="469280"/>
                    </a:lnTo>
                    <a:lnTo>
                      <a:pt x="1031488" y="492512"/>
                    </a:lnTo>
                    <a:lnTo>
                      <a:pt x="1045427" y="529683"/>
                    </a:lnTo>
                    <a:lnTo>
                      <a:pt x="1077952" y="562207"/>
                    </a:lnTo>
                    <a:lnTo>
                      <a:pt x="1101183" y="608671"/>
                    </a:lnTo>
                    <a:lnTo>
                      <a:pt x="1143000" y="622610"/>
                    </a:lnTo>
                    <a:lnTo>
                      <a:pt x="1166232" y="669073"/>
                    </a:lnTo>
                    <a:lnTo>
                      <a:pt x="1208049" y="724829"/>
                    </a:lnTo>
                    <a:lnTo>
                      <a:pt x="1240574" y="715536"/>
                    </a:lnTo>
                    <a:lnTo>
                      <a:pt x="1352086" y="808463"/>
                    </a:lnTo>
                    <a:lnTo>
                      <a:pt x="1417135" y="799171"/>
                    </a:lnTo>
                    <a:lnTo>
                      <a:pt x="1486830" y="831695"/>
                    </a:lnTo>
                    <a:lnTo>
                      <a:pt x="1491476" y="906036"/>
                    </a:lnTo>
                    <a:lnTo>
                      <a:pt x="1477537" y="957146"/>
                    </a:lnTo>
                    <a:lnTo>
                      <a:pt x="1440366" y="985024"/>
                    </a:lnTo>
                    <a:lnTo>
                      <a:pt x="1468244" y="1022195"/>
                    </a:lnTo>
                    <a:lnTo>
                      <a:pt x="1505415" y="1124414"/>
                    </a:lnTo>
                    <a:lnTo>
                      <a:pt x="1537939" y="1180171"/>
                    </a:lnTo>
                    <a:lnTo>
                      <a:pt x="1575110" y="1203402"/>
                    </a:lnTo>
                    <a:lnTo>
                      <a:pt x="1626220" y="1208049"/>
                    </a:lnTo>
                    <a:lnTo>
                      <a:pt x="1672683" y="1273097"/>
                    </a:lnTo>
                    <a:lnTo>
                      <a:pt x="1663391" y="1333500"/>
                    </a:lnTo>
                    <a:lnTo>
                      <a:pt x="1579756" y="1352085"/>
                    </a:lnTo>
                    <a:lnTo>
                      <a:pt x="1556525" y="1370671"/>
                    </a:lnTo>
                    <a:lnTo>
                      <a:pt x="1602988" y="1407841"/>
                    </a:lnTo>
                    <a:lnTo>
                      <a:pt x="1556525" y="1435719"/>
                    </a:lnTo>
                    <a:lnTo>
                      <a:pt x="1375317" y="1328853"/>
                    </a:lnTo>
                    <a:lnTo>
                      <a:pt x="1305622" y="1287036"/>
                    </a:lnTo>
                    <a:lnTo>
                      <a:pt x="1208049" y="1147646"/>
                    </a:lnTo>
                    <a:lnTo>
                      <a:pt x="1012903" y="943207"/>
                    </a:lnTo>
                    <a:lnTo>
                      <a:pt x="817756" y="933914"/>
                    </a:lnTo>
                    <a:lnTo>
                      <a:pt x="785232" y="868866"/>
                    </a:lnTo>
                    <a:lnTo>
                      <a:pt x="715537" y="878158"/>
                    </a:lnTo>
                    <a:lnTo>
                      <a:pt x="576147" y="771293"/>
                    </a:lnTo>
                    <a:lnTo>
                      <a:pt x="455342" y="780585"/>
                    </a:lnTo>
                    <a:lnTo>
                      <a:pt x="446049" y="752707"/>
                    </a:lnTo>
                    <a:lnTo>
                      <a:pt x="525037" y="729475"/>
                    </a:lnTo>
                    <a:lnTo>
                      <a:pt x="501805" y="706244"/>
                    </a:lnTo>
                    <a:lnTo>
                      <a:pt x="413525" y="696951"/>
                    </a:lnTo>
                    <a:lnTo>
                      <a:pt x="348476" y="706244"/>
                    </a:lnTo>
                    <a:lnTo>
                      <a:pt x="269488" y="743414"/>
                    </a:lnTo>
                    <a:lnTo>
                      <a:pt x="190500" y="766646"/>
                    </a:lnTo>
                    <a:lnTo>
                      <a:pt x="106866" y="748061"/>
                    </a:lnTo>
                    <a:lnTo>
                      <a:pt x="97574" y="775939"/>
                    </a:lnTo>
                    <a:lnTo>
                      <a:pt x="153330" y="808463"/>
                    </a:lnTo>
                    <a:lnTo>
                      <a:pt x="83635" y="831695"/>
                    </a:lnTo>
                    <a:lnTo>
                      <a:pt x="0" y="799171"/>
                    </a:lnTo>
                    <a:lnTo>
                      <a:pt x="0" y="785232"/>
                    </a:lnTo>
                    <a:lnTo>
                      <a:pt x="32525" y="715536"/>
                    </a:lnTo>
                    <a:lnTo>
                      <a:pt x="27878" y="594732"/>
                    </a:lnTo>
                    <a:lnTo>
                      <a:pt x="106866" y="552914"/>
                    </a:lnTo>
                    <a:lnTo>
                      <a:pt x="106866" y="511097"/>
                    </a:lnTo>
                    <a:lnTo>
                      <a:pt x="157976" y="473927"/>
                    </a:lnTo>
                    <a:lnTo>
                      <a:pt x="232317" y="497158"/>
                    </a:lnTo>
                    <a:lnTo>
                      <a:pt x="250903" y="455341"/>
                    </a:lnTo>
                    <a:lnTo>
                      <a:pt x="329891" y="478573"/>
                    </a:lnTo>
                    <a:lnTo>
                      <a:pt x="362415" y="446049"/>
                    </a:lnTo>
                    <a:lnTo>
                      <a:pt x="376354" y="343829"/>
                    </a:lnTo>
                    <a:lnTo>
                      <a:pt x="459988" y="288073"/>
                    </a:lnTo>
                    <a:lnTo>
                      <a:pt x="427464" y="181207"/>
                    </a:lnTo>
                    <a:lnTo>
                      <a:pt x="371708" y="167268"/>
                    </a:lnTo>
                    <a:lnTo>
                      <a:pt x="371708" y="125451"/>
                    </a:lnTo>
                    <a:lnTo>
                      <a:pt x="390293" y="97573"/>
                    </a:lnTo>
                    <a:lnTo>
                      <a:pt x="427464" y="92927"/>
                    </a:lnTo>
                    <a:lnTo>
                      <a:pt x="464635" y="37171"/>
                    </a:lnTo>
                    <a:lnTo>
                      <a:pt x="59937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432204" y="5220206"/>
                <a:ext cx="557156" cy="232317"/>
              </a:xfrm>
              <a:custGeom>
                <a:avLst/>
                <a:gdLst>
                  <a:gd name="connsiteX0" fmla="*/ 18585 w 552914"/>
                  <a:gd name="connsiteY0" fmla="*/ 0 h 232317"/>
                  <a:gd name="connsiteX1" fmla="*/ 55756 w 552914"/>
                  <a:gd name="connsiteY1" fmla="*/ 55756 h 232317"/>
                  <a:gd name="connsiteX2" fmla="*/ 0 w 552914"/>
                  <a:gd name="connsiteY2" fmla="*/ 111512 h 232317"/>
                  <a:gd name="connsiteX3" fmla="*/ 32524 w 552914"/>
                  <a:gd name="connsiteY3" fmla="*/ 130097 h 232317"/>
                  <a:gd name="connsiteX4" fmla="*/ 69695 w 552914"/>
                  <a:gd name="connsiteY4" fmla="*/ 167268 h 232317"/>
                  <a:gd name="connsiteX5" fmla="*/ 106866 w 552914"/>
                  <a:gd name="connsiteY5" fmla="*/ 195146 h 232317"/>
                  <a:gd name="connsiteX6" fmla="*/ 106866 w 552914"/>
                  <a:gd name="connsiteY6" fmla="*/ 195146 h 232317"/>
                  <a:gd name="connsiteX7" fmla="*/ 218378 w 552914"/>
                  <a:gd name="connsiteY7" fmla="*/ 218378 h 232317"/>
                  <a:gd name="connsiteX8" fmla="*/ 283427 w 552914"/>
                  <a:gd name="connsiteY8" fmla="*/ 232317 h 232317"/>
                  <a:gd name="connsiteX9" fmla="*/ 394939 w 552914"/>
                  <a:gd name="connsiteY9" fmla="*/ 227670 h 232317"/>
                  <a:gd name="connsiteX10" fmla="*/ 506451 w 552914"/>
                  <a:gd name="connsiteY10" fmla="*/ 204439 h 232317"/>
                  <a:gd name="connsiteX11" fmla="*/ 543622 w 552914"/>
                  <a:gd name="connsiteY11" fmla="*/ 171914 h 232317"/>
                  <a:gd name="connsiteX12" fmla="*/ 552914 w 552914"/>
                  <a:gd name="connsiteY12" fmla="*/ 139390 h 232317"/>
                  <a:gd name="connsiteX13" fmla="*/ 520390 w 552914"/>
                  <a:gd name="connsiteY13" fmla="*/ 97573 h 232317"/>
                  <a:gd name="connsiteX14" fmla="*/ 483219 w 552914"/>
                  <a:gd name="connsiteY14" fmla="*/ 88280 h 232317"/>
                  <a:gd name="connsiteX15" fmla="*/ 446049 w 552914"/>
                  <a:gd name="connsiteY15" fmla="*/ 65048 h 232317"/>
                  <a:gd name="connsiteX16" fmla="*/ 399585 w 552914"/>
                  <a:gd name="connsiteY16" fmla="*/ 65048 h 232317"/>
                  <a:gd name="connsiteX17" fmla="*/ 399585 w 552914"/>
                  <a:gd name="connsiteY17" fmla="*/ 65048 h 232317"/>
                  <a:gd name="connsiteX18" fmla="*/ 311305 w 552914"/>
                  <a:gd name="connsiteY18" fmla="*/ 41817 h 232317"/>
                  <a:gd name="connsiteX19" fmla="*/ 269488 w 552914"/>
                  <a:gd name="connsiteY19" fmla="*/ 32524 h 232317"/>
                  <a:gd name="connsiteX20" fmla="*/ 204439 w 552914"/>
                  <a:gd name="connsiteY20" fmla="*/ 37170 h 232317"/>
                  <a:gd name="connsiteX21" fmla="*/ 181207 w 552914"/>
                  <a:gd name="connsiteY21" fmla="*/ 4646 h 232317"/>
                  <a:gd name="connsiteX22" fmla="*/ 102219 w 552914"/>
                  <a:gd name="connsiteY22" fmla="*/ 18585 h 232317"/>
                  <a:gd name="connsiteX23" fmla="*/ 18585 w 552914"/>
                  <a:gd name="connsiteY23" fmla="*/ 0 h 232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52914" h="232317">
                    <a:moveTo>
                      <a:pt x="18585" y="0"/>
                    </a:moveTo>
                    <a:lnTo>
                      <a:pt x="55756" y="55756"/>
                    </a:lnTo>
                    <a:lnTo>
                      <a:pt x="0" y="111512"/>
                    </a:lnTo>
                    <a:lnTo>
                      <a:pt x="32524" y="130097"/>
                    </a:lnTo>
                    <a:lnTo>
                      <a:pt x="69695" y="167268"/>
                    </a:lnTo>
                    <a:lnTo>
                      <a:pt x="106866" y="195146"/>
                    </a:lnTo>
                    <a:lnTo>
                      <a:pt x="106866" y="195146"/>
                    </a:lnTo>
                    <a:lnTo>
                      <a:pt x="218378" y="218378"/>
                    </a:lnTo>
                    <a:lnTo>
                      <a:pt x="283427" y="232317"/>
                    </a:lnTo>
                    <a:lnTo>
                      <a:pt x="394939" y="227670"/>
                    </a:lnTo>
                    <a:lnTo>
                      <a:pt x="506451" y="204439"/>
                    </a:lnTo>
                    <a:lnTo>
                      <a:pt x="543622" y="171914"/>
                    </a:lnTo>
                    <a:lnTo>
                      <a:pt x="552914" y="139390"/>
                    </a:lnTo>
                    <a:lnTo>
                      <a:pt x="520390" y="97573"/>
                    </a:lnTo>
                    <a:lnTo>
                      <a:pt x="483219" y="88280"/>
                    </a:lnTo>
                    <a:lnTo>
                      <a:pt x="446049" y="65048"/>
                    </a:lnTo>
                    <a:lnTo>
                      <a:pt x="399585" y="65048"/>
                    </a:lnTo>
                    <a:lnTo>
                      <a:pt x="399585" y="65048"/>
                    </a:lnTo>
                    <a:lnTo>
                      <a:pt x="311305" y="41817"/>
                    </a:lnTo>
                    <a:lnTo>
                      <a:pt x="269488" y="32524"/>
                    </a:lnTo>
                    <a:lnTo>
                      <a:pt x="204439" y="37170"/>
                    </a:lnTo>
                    <a:lnTo>
                      <a:pt x="181207" y="4646"/>
                    </a:lnTo>
                    <a:lnTo>
                      <a:pt x="102219" y="18585"/>
                    </a:lnTo>
                    <a:lnTo>
                      <a:pt x="1858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3250997" y="5020413"/>
                <a:ext cx="116158" cy="60402"/>
              </a:xfrm>
              <a:custGeom>
                <a:avLst/>
                <a:gdLst>
                  <a:gd name="connsiteX0" fmla="*/ 116158 w 116158"/>
                  <a:gd name="connsiteY0" fmla="*/ 27878 h 60402"/>
                  <a:gd name="connsiteX1" fmla="*/ 13939 w 116158"/>
                  <a:gd name="connsiteY1" fmla="*/ 0 h 60402"/>
                  <a:gd name="connsiteX2" fmla="*/ 0 w 116158"/>
                  <a:gd name="connsiteY2" fmla="*/ 37171 h 60402"/>
                  <a:gd name="connsiteX3" fmla="*/ 37170 w 116158"/>
                  <a:gd name="connsiteY3" fmla="*/ 60402 h 60402"/>
                  <a:gd name="connsiteX4" fmla="*/ 116158 w 116158"/>
                  <a:gd name="connsiteY4" fmla="*/ 27878 h 60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158" h="60402">
                    <a:moveTo>
                      <a:pt x="116158" y="27878"/>
                    </a:moveTo>
                    <a:lnTo>
                      <a:pt x="13939" y="0"/>
                    </a:lnTo>
                    <a:lnTo>
                      <a:pt x="0" y="37171"/>
                    </a:lnTo>
                    <a:lnTo>
                      <a:pt x="37170" y="60402"/>
                    </a:lnTo>
                    <a:lnTo>
                      <a:pt x="116158" y="2787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185948" y="5183035"/>
                <a:ext cx="190500" cy="139390"/>
              </a:xfrm>
              <a:custGeom>
                <a:avLst/>
                <a:gdLst>
                  <a:gd name="connsiteX0" fmla="*/ 190500 w 190500"/>
                  <a:gd name="connsiteY0" fmla="*/ 139390 h 139390"/>
                  <a:gd name="connsiteX1" fmla="*/ 97573 w 190500"/>
                  <a:gd name="connsiteY1" fmla="*/ 69695 h 139390"/>
                  <a:gd name="connsiteX2" fmla="*/ 0 w 190500"/>
                  <a:gd name="connsiteY2" fmla="*/ 46463 h 139390"/>
                  <a:gd name="connsiteX3" fmla="*/ 18585 w 190500"/>
                  <a:gd name="connsiteY3" fmla="*/ 9292 h 139390"/>
                  <a:gd name="connsiteX4" fmla="*/ 69695 w 190500"/>
                  <a:gd name="connsiteY4" fmla="*/ 0 h 139390"/>
                  <a:gd name="connsiteX5" fmla="*/ 111512 w 190500"/>
                  <a:gd name="connsiteY5" fmla="*/ 41817 h 139390"/>
                  <a:gd name="connsiteX6" fmla="*/ 139390 w 190500"/>
                  <a:gd name="connsiteY6" fmla="*/ 41817 h 139390"/>
                  <a:gd name="connsiteX7" fmla="*/ 190500 w 190500"/>
                  <a:gd name="connsiteY7" fmla="*/ 139390 h 139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500" h="139390">
                    <a:moveTo>
                      <a:pt x="190500" y="139390"/>
                    </a:moveTo>
                    <a:lnTo>
                      <a:pt x="97573" y="69695"/>
                    </a:lnTo>
                    <a:lnTo>
                      <a:pt x="0" y="46463"/>
                    </a:lnTo>
                    <a:lnTo>
                      <a:pt x="18585" y="9292"/>
                    </a:lnTo>
                    <a:lnTo>
                      <a:pt x="69695" y="0"/>
                    </a:lnTo>
                    <a:lnTo>
                      <a:pt x="111512" y="41817"/>
                    </a:lnTo>
                    <a:lnTo>
                      <a:pt x="139390" y="41817"/>
                    </a:lnTo>
                    <a:lnTo>
                      <a:pt x="190500" y="13939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432204" y="5475754"/>
                <a:ext cx="905632" cy="218378"/>
              </a:xfrm>
              <a:custGeom>
                <a:avLst/>
                <a:gdLst>
                  <a:gd name="connsiteX0" fmla="*/ 167268 w 901390"/>
                  <a:gd name="connsiteY0" fmla="*/ 0 h 218378"/>
                  <a:gd name="connsiteX1" fmla="*/ 213732 w 901390"/>
                  <a:gd name="connsiteY1" fmla="*/ 46464 h 218378"/>
                  <a:gd name="connsiteX2" fmla="*/ 278780 w 901390"/>
                  <a:gd name="connsiteY2" fmla="*/ 46464 h 218378"/>
                  <a:gd name="connsiteX3" fmla="*/ 339183 w 901390"/>
                  <a:gd name="connsiteY3" fmla="*/ 130098 h 218378"/>
                  <a:gd name="connsiteX4" fmla="*/ 413524 w 901390"/>
                  <a:gd name="connsiteY4" fmla="*/ 125452 h 218378"/>
                  <a:gd name="connsiteX5" fmla="*/ 520390 w 901390"/>
                  <a:gd name="connsiteY5" fmla="*/ 144037 h 218378"/>
                  <a:gd name="connsiteX6" fmla="*/ 687658 w 901390"/>
                  <a:gd name="connsiteY6" fmla="*/ 162622 h 218378"/>
                  <a:gd name="connsiteX7" fmla="*/ 896744 w 901390"/>
                  <a:gd name="connsiteY7" fmla="*/ 171915 h 218378"/>
                  <a:gd name="connsiteX8" fmla="*/ 901390 w 901390"/>
                  <a:gd name="connsiteY8" fmla="*/ 204439 h 218378"/>
                  <a:gd name="connsiteX9" fmla="*/ 813110 w 901390"/>
                  <a:gd name="connsiteY9" fmla="*/ 209086 h 218378"/>
                  <a:gd name="connsiteX10" fmla="*/ 757353 w 901390"/>
                  <a:gd name="connsiteY10" fmla="*/ 218378 h 218378"/>
                  <a:gd name="connsiteX11" fmla="*/ 687658 w 901390"/>
                  <a:gd name="connsiteY11" fmla="*/ 190500 h 218378"/>
                  <a:gd name="connsiteX12" fmla="*/ 590085 w 901390"/>
                  <a:gd name="connsiteY12" fmla="*/ 199793 h 218378"/>
                  <a:gd name="connsiteX13" fmla="*/ 543622 w 901390"/>
                  <a:gd name="connsiteY13" fmla="*/ 204439 h 218378"/>
                  <a:gd name="connsiteX14" fmla="*/ 464634 w 901390"/>
                  <a:gd name="connsiteY14" fmla="*/ 185854 h 218378"/>
                  <a:gd name="connsiteX15" fmla="*/ 357768 w 901390"/>
                  <a:gd name="connsiteY15" fmla="*/ 176561 h 218378"/>
                  <a:gd name="connsiteX16" fmla="*/ 311305 w 901390"/>
                  <a:gd name="connsiteY16" fmla="*/ 195147 h 218378"/>
                  <a:gd name="connsiteX17" fmla="*/ 232317 w 901390"/>
                  <a:gd name="connsiteY17" fmla="*/ 181208 h 218378"/>
                  <a:gd name="connsiteX18" fmla="*/ 162622 w 901390"/>
                  <a:gd name="connsiteY18" fmla="*/ 153330 h 218378"/>
                  <a:gd name="connsiteX19" fmla="*/ 111512 w 901390"/>
                  <a:gd name="connsiteY19" fmla="*/ 157976 h 218378"/>
                  <a:gd name="connsiteX20" fmla="*/ 88280 w 901390"/>
                  <a:gd name="connsiteY20" fmla="*/ 111512 h 218378"/>
                  <a:gd name="connsiteX21" fmla="*/ 37171 w 901390"/>
                  <a:gd name="connsiteY21" fmla="*/ 111512 h 218378"/>
                  <a:gd name="connsiteX22" fmla="*/ 0 w 901390"/>
                  <a:gd name="connsiteY22" fmla="*/ 83634 h 218378"/>
                  <a:gd name="connsiteX23" fmla="*/ 78988 w 901390"/>
                  <a:gd name="connsiteY23" fmla="*/ 41817 h 218378"/>
                  <a:gd name="connsiteX24" fmla="*/ 120805 w 901390"/>
                  <a:gd name="connsiteY24" fmla="*/ 65049 h 218378"/>
                  <a:gd name="connsiteX25" fmla="*/ 144036 w 901390"/>
                  <a:gd name="connsiteY25" fmla="*/ 88281 h 218378"/>
                  <a:gd name="connsiteX26" fmla="*/ 181207 w 901390"/>
                  <a:gd name="connsiteY26" fmla="*/ 102220 h 218378"/>
                  <a:gd name="connsiteX27" fmla="*/ 204439 w 901390"/>
                  <a:gd name="connsiteY27" fmla="*/ 88281 h 218378"/>
                  <a:gd name="connsiteX28" fmla="*/ 195146 w 901390"/>
                  <a:gd name="connsiteY28" fmla="*/ 60403 h 218378"/>
                  <a:gd name="connsiteX29" fmla="*/ 167268 w 901390"/>
                  <a:gd name="connsiteY29" fmla="*/ 0 h 218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901390" h="218378">
                    <a:moveTo>
                      <a:pt x="167268" y="0"/>
                    </a:moveTo>
                    <a:lnTo>
                      <a:pt x="213732" y="46464"/>
                    </a:lnTo>
                    <a:lnTo>
                      <a:pt x="278780" y="46464"/>
                    </a:lnTo>
                    <a:lnTo>
                      <a:pt x="339183" y="130098"/>
                    </a:lnTo>
                    <a:lnTo>
                      <a:pt x="413524" y="125452"/>
                    </a:lnTo>
                    <a:lnTo>
                      <a:pt x="520390" y="144037"/>
                    </a:lnTo>
                    <a:lnTo>
                      <a:pt x="687658" y="162622"/>
                    </a:lnTo>
                    <a:lnTo>
                      <a:pt x="896744" y="171915"/>
                    </a:lnTo>
                    <a:lnTo>
                      <a:pt x="901390" y="204439"/>
                    </a:lnTo>
                    <a:lnTo>
                      <a:pt x="813110" y="209086"/>
                    </a:lnTo>
                    <a:lnTo>
                      <a:pt x="757353" y="218378"/>
                    </a:lnTo>
                    <a:lnTo>
                      <a:pt x="687658" y="190500"/>
                    </a:lnTo>
                    <a:lnTo>
                      <a:pt x="590085" y="199793"/>
                    </a:lnTo>
                    <a:lnTo>
                      <a:pt x="543622" y="204439"/>
                    </a:lnTo>
                    <a:lnTo>
                      <a:pt x="464634" y="185854"/>
                    </a:lnTo>
                    <a:lnTo>
                      <a:pt x="357768" y="176561"/>
                    </a:lnTo>
                    <a:lnTo>
                      <a:pt x="311305" y="195147"/>
                    </a:lnTo>
                    <a:lnTo>
                      <a:pt x="232317" y="181208"/>
                    </a:lnTo>
                    <a:lnTo>
                      <a:pt x="162622" y="153330"/>
                    </a:lnTo>
                    <a:lnTo>
                      <a:pt x="111512" y="157976"/>
                    </a:lnTo>
                    <a:lnTo>
                      <a:pt x="88280" y="111512"/>
                    </a:lnTo>
                    <a:lnTo>
                      <a:pt x="37171" y="111512"/>
                    </a:lnTo>
                    <a:lnTo>
                      <a:pt x="0" y="83634"/>
                    </a:lnTo>
                    <a:lnTo>
                      <a:pt x="78988" y="41817"/>
                    </a:lnTo>
                    <a:lnTo>
                      <a:pt x="120805" y="65049"/>
                    </a:lnTo>
                    <a:lnTo>
                      <a:pt x="144036" y="88281"/>
                    </a:lnTo>
                    <a:lnTo>
                      <a:pt x="181207" y="102220"/>
                    </a:lnTo>
                    <a:lnTo>
                      <a:pt x="204439" y="88281"/>
                    </a:lnTo>
                    <a:lnTo>
                      <a:pt x="195146" y="60403"/>
                    </a:lnTo>
                    <a:lnTo>
                      <a:pt x="16726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019084" y="5740596"/>
                <a:ext cx="222621" cy="116158"/>
              </a:xfrm>
              <a:custGeom>
                <a:avLst/>
                <a:gdLst>
                  <a:gd name="connsiteX0" fmla="*/ 181207 w 181207"/>
                  <a:gd name="connsiteY0" fmla="*/ 4646 h 116158"/>
                  <a:gd name="connsiteX1" fmla="*/ 130097 w 181207"/>
                  <a:gd name="connsiteY1" fmla="*/ 0 h 116158"/>
                  <a:gd name="connsiteX2" fmla="*/ 9292 w 181207"/>
                  <a:gd name="connsiteY2" fmla="*/ 18585 h 116158"/>
                  <a:gd name="connsiteX3" fmla="*/ 0 w 181207"/>
                  <a:gd name="connsiteY3" fmla="*/ 46463 h 116158"/>
                  <a:gd name="connsiteX4" fmla="*/ 23231 w 181207"/>
                  <a:gd name="connsiteY4" fmla="*/ 51110 h 116158"/>
                  <a:gd name="connsiteX5" fmla="*/ 37171 w 181207"/>
                  <a:gd name="connsiteY5" fmla="*/ 60402 h 116158"/>
                  <a:gd name="connsiteX6" fmla="*/ 27878 w 181207"/>
                  <a:gd name="connsiteY6" fmla="*/ 83634 h 116158"/>
                  <a:gd name="connsiteX7" fmla="*/ 0 w 181207"/>
                  <a:gd name="connsiteY7" fmla="*/ 102219 h 116158"/>
                  <a:gd name="connsiteX8" fmla="*/ 23231 w 181207"/>
                  <a:gd name="connsiteY8" fmla="*/ 116158 h 116158"/>
                  <a:gd name="connsiteX9" fmla="*/ 65049 w 181207"/>
                  <a:gd name="connsiteY9" fmla="*/ 111512 h 116158"/>
                  <a:gd name="connsiteX10" fmla="*/ 116158 w 181207"/>
                  <a:gd name="connsiteY10" fmla="*/ 83634 h 116158"/>
                  <a:gd name="connsiteX11" fmla="*/ 157975 w 181207"/>
                  <a:gd name="connsiteY11" fmla="*/ 83634 h 116158"/>
                  <a:gd name="connsiteX12" fmla="*/ 181207 w 181207"/>
                  <a:gd name="connsiteY12" fmla="*/ 92927 h 116158"/>
                  <a:gd name="connsiteX13" fmla="*/ 181207 w 181207"/>
                  <a:gd name="connsiteY13" fmla="*/ 4646 h 116158"/>
                  <a:gd name="connsiteX0" fmla="*/ 181207 w 181207"/>
                  <a:gd name="connsiteY0" fmla="*/ 4646 h 116158"/>
                  <a:gd name="connsiteX1" fmla="*/ 130097 w 181207"/>
                  <a:gd name="connsiteY1" fmla="*/ 0 h 116158"/>
                  <a:gd name="connsiteX2" fmla="*/ 9292 w 181207"/>
                  <a:gd name="connsiteY2" fmla="*/ 18585 h 116158"/>
                  <a:gd name="connsiteX3" fmla="*/ 0 w 181207"/>
                  <a:gd name="connsiteY3" fmla="*/ 46463 h 116158"/>
                  <a:gd name="connsiteX4" fmla="*/ 23231 w 181207"/>
                  <a:gd name="connsiteY4" fmla="*/ 51110 h 116158"/>
                  <a:gd name="connsiteX5" fmla="*/ 37171 w 181207"/>
                  <a:gd name="connsiteY5" fmla="*/ 60402 h 116158"/>
                  <a:gd name="connsiteX6" fmla="*/ 27878 w 181207"/>
                  <a:gd name="connsiteY6" fmla="*/ 83634 h 116158"/>
                  <a:gd name="connsiteX7" fmla="*/ 0 w 181207"/>
                  <a:gd name="connsiteY7" fmla="*/ 102219 h 116158"/>
                  <a:gd name="connsiteX8" fmla="*/ 23231 w 181207"/>
                  <a:gd name="connsiteY8" fmla="*/ 116158 h 116158"/>
                  <a:gd name="connsiteX9" fmla="*/ 65049 w 181207"/>
                  <a:gd name="connsiteY9" fmla="*/ 111512 h 116158"/>
                  <a:gd name="connsiteX10" fmla="*/ 116158 w 181207"/>
                  <a:gd name="connsiteY10" fmla="*/ 83634 h 116158"/>
                  <a:gd name="connsiteX11" fmla="*/ 157975 w 181207"/>
                  <a:gd name="connsiteY11" fmla="*/ 83634 h 116158"/>
                  <a:gd name="connsiteX12" fmla="*/ 181207 w 181207"/>
                  <a:gd name="connsiteY12" fmla="*/ 92927 h 116158"/>
                  <a:gd name="connsiteX13" fmla="*/ 176561 w 181207"/>
                  <a:gd name="connsiteY13" fmla="*/ 46463 h 116158"/>
                  <a:gd name="connsiteX14" fmla="*/ 181207 w 181207"/>
                  <a:gd name="connsiteY14" fmla="*/ 4646 h 116158"/>
                  <a:gd name="connsiteX0" fmla="*/ 181207 w 218378"/>
                  <a:gd name="connsiteY0" fmla="*/ 4646 h 116158"/>
                  <a:gd name="connsiteX1" fmla="*/ 130097 w 218378"/>
                  <a:gd name="connsiteY1" fmla="*/ 0 h 116158"/>
                  <a:gd name="connsiteX2" fmla="*/ 9292 w 218378"/>
                  <a:gd name="connsiteY2" fmla="*/ 18585 h 116158"/>
                  <a:gd name="connsiteX3" fmla="*/ 0 w 218378"/>
                  <a:gd name="connsiteY3" fmla="*/ 46463 h 116158"/>
                  <a:gd name="connsiteX4" fmla="*/ 23231 w 218378"/>
                  <a:gd name="connsiteY4" fmla="*/ 51110 h 116158"/>
                  <a:gd name="connsiteX5" fmla="*/ 37171 w 218378"/>
                  <a:gd name="connsiteY5" fmla="*/ 60402 h 116158"/>
                  <a:gd name="connsiteX6" fmla="*/ 27878 w 218378"/>
                  <a:gd name="connsiteY6" fmla="*/ 83634 h 116158"/>
                  <a:gd name="connsiteX7" fmla="*/ 0 w 218378"/>
                  <a:gd name="connsiteY7" fmla="*/ 102219 h 116158"/>
                  <a:gd name="connsiteX8" fmla="*/ 23231 w 218378"/>
                  <a:gd name="connsiteY8" fmla="*/ 116158 h 116158"/>
                  <a:gd name="connsiteX9" fmla="*/ 65049 w 218378"/>
                  <a:gd name="connsiteY9" fmla="*/ 111512 h 116158"/>
                  <a:gd name="connsiteX10" fmla="*/ 116158 w 218378"/>
                  <a:gd name="connsiteY10" fmla="*/ 83634 h 116158"/>
                  <a:gd name="connsiteX11" fmla="*/ 157975 w 218378"/>
                  <a:gd name="connsiteY11" fmla="*/ 83634 h 116158"/>
                  <a:gd name="connsiteX12" fmla="*/ 181207 w 218378"/>
                  <a:gd name="connsiteY12" fmla="*/ 92927 h 116158"/>
                  <a:gd name="connsiteX13" fmla="*/ 218378 w 218378"/>
                  <a:gd name="connsiteY13" fmla="*/ 37170 h 116158"/>
                  <a:gd name="connsiteX14" fmla="*/ 181207 w 218378"/>
                  <a:gd name="connsiteY14" fmla="*/ 4646 h 116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8378" h="116158">
                    <a:moveTo>
                      <a:pt x="181207" y="4646"/>
                    </a:moveTo>
                    <a:lnTo>
                      <a:pt x="130097" y="0"/>
                    </a:lnTo>
                    <a:lnTo>
                      <a:pt x="9292" y="18585"/>
                    </a:lnTo>
                    <a:lnTo>
                      <a:pt x="0" y="46463"/>
                    </a:lnTo>
                    <a:lnTo>
                      <a:pt x="23231" y="51110"/>
                    </a:lnTo>
                    <a:lnTo>
                      <a:pt x="37171" y="60402"/>
                    </a:lnTo>
                    <a:lnTo>
                      <a:pt x="27878" y="83634"/>
                    </a:lnTo>
                    <a:lnTo>
                      <a:pt x="0" y="102219"/>
                    </a:lnTo>
                    <a:lnTo>
                      <a:pt x="23231" y="116158"/>
                    </a:lnTo>
                    <a:lnTo>
                      <a:pt x="65049" y="111512"/>
                    </a:lnTo>
                    <a:lnTo>
                      <a:pt x="116158" y="83634"/>
                    </a:lnTo>
                    <a:lnTo>
                      <a:pt x="157975" y="83634"/>
                    </a:lnTo>
                    <a:lnTo>
                      <a:pt x="181207" y="92927"/>
                    </a:lnTo>
                    <a:lnTo>
                      <a:pt x="218378" y="37170"/>
                    </a:lnTo>
                    <a:lnTo>
                      <a:pt x="181207" y="464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31" name="Dubrovačko_neretvanska_županija"/>
            <p:cNvGrpSpPr/>
            <p:nvPr/>
          </p:nvGrpSpPr>
          <p:grpSpPr>
            <a:xfrm>
              <a:off x="3691424" y="5558517"/>
              <a:ext cx="2176390" cy="1244203"/>
              <a:chOff x="3691427" y="5558517"/>
              <a:chExt cx="2207574" cy="1244203"/>
            </a:xfrm>
            <a:solidFill>
              <a:schemeClr val="bg1">
                <a:lumMod val="65000"/>
              </a:schemeClr>
            </a:solidFill>
          </p:grpSpPr>
          <p:sp>
            <p:nvSpPr>
              <p:cNvPr id="33" name="Freeform 32"/>
              <p:cNvSpPr/>
              <p:nvPr/>
            </p:nvSpPr>
            <p:spPr>
              <a:xfrm>
                <a:off x="4530301" y="5558517"/>
                <a:ext cx="440531" cy="422672"/>
              </a:xfrm>
              <a:custGeom>
                <a:avLst/>
                <a:gdLst>
                  <a:gd name="connsiteX0" fmla="*/ 119062 w 440531"/>
                  <a:gd name="connsiteY0" fmla="*/ 0 h 422672"/>
                  <a:gd name="connsiteX1" fmla="*/ 250031 w 440531"/>
                  <a:gd name="connsiteY1" fmla="*/ 107156 h 422672"/>
                  <a:gd name="connsiteX2" fmla="*/ 369093 w 440531"/>
                  <a:gd name="connsiteY2" fmla="*/ 160735 h 422672"/>
                  <a:gd name="connsiteX3" fmla="*/ 392906 w 440531"/>
                  <a:gd name="connsiteY3" fmla="*/ 232172 h 422672"/>
                  <a:gd name="connsiteX4" fmla="*/ 440531 w 440531"/>
                  <a:gd name="connsiteY4" fmla="*/ 339328 h 422672"/>
                  <a:gd name="connsiteX5" fmla="*/ 357187 w 440531"/>
                  <a:gd name="connsiteY5" fmla="*/ 404813 h 422672"/>
                  <a:gd name="connsiteX6" fmla="*/ 279797 w 440531"/>
                  <a:gd name="connsiteY6" fmla="*/ 422672 h 422672"/>
                  <a:gd name="connsiteX7" fmla="*/ 238125 w 440531"/>
                  <a:gd name="connsiteY7" fmla="*/ 416719 h 422672"/>
                  <a:gd name="connsiteX8" fmla="*/ 148828 w 440531"/>
                  <a:gd name="connsiteY8" fmla="*/ 309563 h 422672"/>
                  <a:gd name="connsiteX9" fmla="*/ 190500 w 440531"/>
                  <a:gd name="connsiteY9" fmla="*/ 261938 h 422672"/>
                  <a:gd name="connsiteX10" fmla="*/ 166687 w 440531"/>
                  <a:gd name="connsiteY10" fmla="*/ 250031 h 422672"/>
                  <a:gd name="connsiteX11" fmla="*/ 119062 w 440531"/>
                  <a:gd name="connsiteY11" fmla="*/ 273844 h 422672"/>
                  <a:gd name="connsiteX12" fmla="*/ 101203 w 440531"/>
                  <a:gd name="connsiteY12" fmla="*/ 208360 h 422672"/>
                  <a:gd name="connsiteX13" fmla="*/ 65484 w 440531"/>
                  <a:gd name="connsiteY13" fmla="*/ 232172 h 422672"/>
                  <a:gd name="connsiteX14" fmla="*/ 0 w 440531"/>
                  <a:gd name="connsiteY14" fmla="*/ 142875 h 422672"/>
                  <a:gd name="connsiteX15" fmla="*/ 47625 w 440531"/>
                  <a:gd name="connsiteY15" fmla="*/ 95250 h 422672"/>
                  <a:gd name="connsiteX16" fmla="*/ 5953 w 440531"/>
                  <a:gd name="connsiteY16" fmla="*/ 71438 h 422672"/>
                  <a:gd name="connsiteX17" fmla="*/ 119062 w 440531"/>
                  <a:gd name="connsiteY17" fmla="*/ 0 h 422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40531" h="422672">
                    <a:moveTo>
                      <a:pt x="119062" y="0"/>
                    </a:moveTo>
                    <a:lnTo>
                      <a:pt x="250031" y="107156"/>
                    </a:lnTo>
                    <a:lnTo>
                      <a:pt x="369093" y="160735"/>
                    </a:lnTo>
                    <a:lnTo>
                      <a:pt x="392906" y="232172"/>
                    </a:lnTo>
                    <a:lnTo>
                      <a:pt x="440531" y="339328"/>
                    </a:lnTo>
                    <a:lnTo>
                      <a:pt x="357187" y="404813"/>
                    </a:lnTo>
                    <a:lnTo>
                      <a:pt x="279797" y="422672"/>
                    </a:lnTo>
                    <a:lnTo>
                      <a:pt x="238125" y="416719"/>
                    </a:lnTo>
                    <a:lnTo>
                      <a:pt x="148828" y="309563"/>
                    </a:lnTo>
                    <a:lnTo>
                      <a:pt x="190500" y="261938"/>
                    </a:lnTo>
                    <a:lnTo>
                      <a:pt x="166687" y="250031"/>
                    </a:lnTo>
                    <a:lnTo>
                      <a:pt x="119062" y="273844"/>
                    </a:lnTo>
                    <a:lnTo>
                      <a:pt x="101203" y="208360"/>
                    </a:lnTo>
                    <a:lnTo>
                      <a:pt x="65484" y="232172"/>
                    </a:lnTo>
                    <a:lnTo>
                      <a:pt x="0" y="142875"/>
                    </a:lnTo>
                    <a:lnTo>
                      <a:pt x="47625" y="95250"/>
                    </a:lnTo>
                    <a:lnTo>
                      <a:pt x="5953" y="71438"/>
                    </a:lnTo>
                    <a:lnTo>
                      <a:pt x="119062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691427" y="5879986"/>
                <a:ext cx="612914" cy="154781"/>
              </a:xfrm>
              <a:custGeom>
                <a:avLst/>
                <a:gdLst>
                  <a:gd name="connsiteX0" fmla="*/ 607219 w 607219"/>
                  <a:gd name="connsiteY0" fmla="*/ 142875 h 154781"/>
                  <a:gd name="connsiteX1" fmla="*/ 398860 w 607219"/>
                  <a:gd name="connsiteY1" fmla="*/ 107156 h 154781"/>
                  <a:gd name="connsiteX2" fmla="*/ 273844 w 607219"/>
                  <a:gd name="connsiteY2" fmla="*/ 154781 h 154781"/>
                  <a:gd name="connsiteX3" fmla="*/ 232172 w 607219"/>
                  <a:gd name="connsiteY3" fmla="*/ 142875 h 154781"/>
                  <a:gd name="connsiteX4" fmla="*/ 113110 w 607219"/>
                  <a:gd name="connsiteY4" fmla="*/ 142875 h 154781"/>
                  <a:gd name="connsiteX5" fmla="*/ 23813 w 607219"/>
                  <a:gd name="connsiteY5" fmla="*/ 113109 h 154781"/>
                  <a:gd name="connsiteX6" fmla="*/ 0 w 607219"/>
                  <a:gd name="connsiteY6" fmla="*/ 101203 h 154781"/>
                  <a:gd name="connsiteX7" fmla="*/ 77391 w 607219"/>
                  <a:gd name="connsiteY7" fmla="*/ 59531 h 154781"/>
                  <a:gd name="connsiteX8" fmla="*/ 0 w 607219"/>
                  <a:gd name="connsiteY8" fmla="*/ 23812 h 154781"/>
                  <a:gd name="connsiteX9" fmla="*/ 83344 w 607219"/>
                  <a:gd name="connsiteY9" fmla="*/ 0 h 154781"/>
                  <a:gd name="connsiteX10" fmla="*/ 166688 w 607219"/>
                  <a:gd name="connsiteY10" fmla="*/ 53578 h 154781"/>
                  <a:gd name="connsiteX11" fmla="*/ 261938 w 607219"/>
                  <a:gd name="connsiteY11" fmla="*/ 77391 h 154781"/>
                  <a:gd name="connsiteX12" fmla="*/ 351235 w 607219"/>
                  <a:gd name="connsiteY12" fmla="*/ 29766 h 154781"/>
                  <a:gd name="connsiteX13" fmla="*/ 494110 w 607219"/>
                  <a:gd name="connsiteY13" fmla="*/ 53578 h 154781"/>
                  <a:gd name="connsiteX14" fmla="*/ 589360 w 607219"/>
                  <a:gd name="connsiteY14" fmla="*/ 59531 h 154781"/>
                  <a:gd name="connsiteX15" fmla="*/ 607219 w 607219"/>
                  <a:gd name="connsiteY15" fmla="*/ 142875 h 154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07219" h="154781">
                    <a:moveTo>
                      <a:pt x="607219" y="142875"/>
                    </a:moveTo>
                    <a:lnTo>
                      <a:pt x="398860" y="107156"/>
                    </a:lnTo>
                    <a:lnTo>
                      <a:pt x="273844" y="154781"/>
                    </a:lnTo>
                    <a:lnTo>
                      <a:pt x="232172" y="142875"/>
                    </a:lnTo>
                    <a:lnTo>
                      <a:pt x="113110" y="142875"/>
                    </a:lnTo>
                    <a:lnTo>
                      <a:pt x="23813" y="113109"/>
                    </a:lnTo>
                    <a:lnTo>
                      <a:pt x="0" y="101203"/>
                    </a:lnTo>
                    <a:lnTo>
                      <a:pt x="77391" y="59531"/>
                    </a:lnTo>
                    <a:lnTo>
                      <a:pt x="0" y="23812"/>
                    </a:lnTo>
                    <a:lnTo>
                      <a:pt x="83344" y="0"/>
                    </a:lnTo>
                    <a:lnTo>
                      <a:pt x="166688" y="53578"/>
                    </a:lnTo>
                    <a:lnTo>
                      <a:pt x="261938" y="77391"/>
                    </a:lnTo>
                    <a:lnTo>
                      <a:pt x="351235" y="29766"/>
                    </a:lnTo>
                    <a:lnTo>
                      <a:pt x="494110" y="53578"/>
                    </a:lnTo>
                    <a:lnTo>
                      <a:pt x="589360" y="59531"/>
                    </a:lnTo>
                    <a:lnTo>
                      <a:pt x="607219" y="142875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3869763" y="6249080"/>
                <a:ext cx="166687" cy="77390"/>
              </a:xfrm>
              <a:custGeom>
                <a:avLst/>
                <a:gdLst>
                  <a:gd name="connsiteX0" fmla="*/ 166687 w 166687"/>
                  <a:gd name="connsiteY0" fmla="*/ 5953 h 77390"/>
                  <a:gd name="connsiteX1" fmla="*/ 0 w 166687"/>
                  <a:gd name="connsiteY1" fmla="*/ 0 h 77390"/>
                  <a:gd name="connsiteX2" fmla="*/ 47625 w 166687"/>
                  <a:gd name="connsiteY2" fmla="*/ 59531 h 77390"/>
                  <a:gd name="connsiteX3" fmla="*/ 107156 w 166687"/>
                  <a:gd name="connsiteY3" fmla="*/ 71437 h 77390"/>
                  <a:gd name="connsiteX4" fmla="*/ 160734 w 166687"/>
                  <a:gd name="connsiteY4" fmla="*/ 77390 h 77390"/>
                  <a:gd name="connsiteX5" fmla="*/ 166687 w 166687"/>
                  <a:gd name="connsiteY5" fmla="*/ 5953 h 77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6687" h="77390">
                    <a:moveTo>
                      <a:pt x="166687" y="5953"/>
                    </a:moveTo>
                    <a:lnTo>
                      <a:pt x="0" y="0"/>
                    </a:lnTo>
                    <a:lnTo>
                      <a:pt x="47625" y="59531"/>
                    </a:lnTo>
                    <a:lnTo>
                      <a:pt x="107156" y="71437"/>
                    </a:lnTo>
                    <a:lnTo>
                      <a:pt x="160734" y="77390"/>
                    </a:lnTo>
                    <a:lnTo>
                      <a:pt x="166687" y="5953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119794" y="5796642"/>
                <a:ext cx="1779207" cy="1006078"/>
              </a:xfrm>
              <a:custGeom>
                <a:avLst/>
                <a:gdLst>
                  <a:gd name="connsiteX0" fmla="*/ 11906 w 1762125"/>
                  <a:gd name="connsiteY0" fmla="*/ 0 h 1006078"/>
                  <a:gd name="connsiteX1" fmla="*/ 0 w 1762125"/>
                  <a:gd name="connsiteY1" fmla="*/ 53578 h 1006078"/>
                  <a:gd name="connsiteX2" fmla="*/ 190500 w 1762125"/>
                  <a:gd name="connsiteY2" fmla="*/ 130969 h 1006078"/>
                  <a:gd name="connsiteX3" fmla="*/ 244078 w 1762125"/>
                  <a:gd name="connsiteY3" fmla="*/ 107156 h 1006078"/>
                  <a:gd name="connsiteX4" fmla="*/ 458391 w 1762125"/>
                  <a:gd name="connsiteY4" fmla="*/ 232172 h 1006078"/>
                  <a:gd name="connsiteX5" fmla="*/ 494110 w 1762125"/>
                  <a:gd name="connsiteY5" fmla="*/ 220266 h 1006078"/>
                  <a:gd name="connsiteX6" fmla="*/ 541735 w 1762125"/>
                  <a:gd name="connsiteY6" fmla="*/ 255985 h 1006078"/>
                  <a:gd name="connsiteX7" fmla="*/ 529828 w 1762125"/>
                  <a:gd name="connsiteY7" fmla="*/ 291703 h 1006078"/>
                  <a:gd name="connsiteX8" fmla="*/ 863203 w 1762125"/>
                  <a:gd name="connsiteY8" fmla="*/ 410766 h 1006078"/>
                  <a:gd name="connsiteX9" fmla="*/ 851297 w 1762125"/>
                  <a:gd name="connsiteY9" fmla="*/ 369094 h 1006078"/>
                  <a:gd name="connsiteX10" fmla="*/ 910828 w 1762125"/>
                  <a:gd name="connsiteY10" fmla="*/ 404813 h 1006078"/>
                  <a:gd name="connsiteX11" fmla="*/ 970360 w 1762125"/>
                  <a:gd name="connsiteY11" fmla="*/ 392906 h 1006078"/>
                  <a:gd name="connsiteX12" fmla="*/ 1047750 w 1762125"/>
                  <a:gd name="connsiteY12" fmla="*/ 440531 h 1006078"/>
                  <a:gd name="connsiteX13" fmla="*/ 1101328 w 1762125"/>
                  <a:gd name="connsiteY13" fmla="*/ 500063 h 1006078"/>
                  <a:gd name="connsiteX14" fmla="*/ 1184672 w 1762125"/>
                  <a:gd name="connsiteY14" fmla="*/ 565547 h 1006078"/>
                  <a:gd name="connsiteX15" fmla="*/ 1184672 w 1762125"/>
                  <a:gd name="connsiteY15" fmla="*/ 565547 h 1006078"/>
                  <a:gd name="connsiteX16" fmla="*/ 1291828 w 1762125"/>
                  <a:gd name="connsiteY16" fmla="*/ 648891 h 1006078"/>
                  <a:gd name="connsiteX17" fmla="*/ 1387078 w 1762125"/>
                  <a:gd name="connsiteY17" fmla="*/ 690563 h 1006078"/>
                  <a:gd name="connsiteX18" fmla="*/ 1440656 w 1762125"/>
                  <a:gd name="connsiteY18" fmla="*/ 762000 h 1006078"/>
                  <a:gd name="connsiteX19" fmla="*/ 1541860 w 1762125"/>
                  <a:gd name="connsiteY19" fmla="*/ 863203 h 1006078"/>
                  <a:gd name="connsiteX20" fmla="*/ 1649016 w 1762125"/>
                  <a:gd name="connsiteY20" fmla="*/ 952500 h 1006078"/>
                  <a:gd name="connsiteX21" fmla="*/ 1684735 w 1762125"/>
                  <a:gd name="connsiteY21" fmla="*/ 994172 h 1006078"/>
                  <a:gd name="connsiteX22" fmla="*/ 1762125 w 1762125"/>
                  <a:gd name="connsiteY22" fmla="*/ 1006078 h 1006078"/>
                  <a:gd name="connsiteX23" fmla="*/ 1696641 w 1762125"/>
                  <a:gd name="connsiteY23" fmla="*/ 922735 h 1006078"/>
                  <a:gd name="connsiteX24" fmla="*/ 1696641 w 1762125"/>
                  <a:gd name="connsiteY24" fmla="*/ 809625 h 1006078"/>
                  <a:gd name="connsiteX25" fmla="*/ 1613297 w 1762125"/>
                  <a:gd name="connsiteY25" fmla="*/ 696516 h 1006078"/>
                  <a:gd name="connsiteX26" fmla="*/ 1476375 w 1762125"/>
                  <a:gd name="connsiteY26" fmla="*/ 720328 h 1006078"/>
                  <a:gd name="connsiteX27" fmla="*/ 1387078 w 1762125"/>
                  <a:gd name="connsiteY27" fmla="*/ 642938 h 1006078"/>
                  <a:gd name="connsiteX28" fmla="*/ 1315641 w 1762125"/>
                  <a:gd name="connsiteY28" fmla="*/ 583406 h 1006078"/>
                  <a:gd name="connsiteX29" fmla="*/ 1220391 w 1762125"/>
                  <a:gd name="connsiteY29" fmla="*/ 488156 h 1006078"/>
                  <a:gd name="connsiteX30" fmla="*/ 1148953 w 1762125"/>
                  <a:gd name="connsiteY30" fmla="*/ 440531 h 1006078"/>
                  <a:gd name="connsiteX31" fmla="*/ 1077516 w 1762125"/>
                  <a:gd name="connsiteY31" fmla="*/ 392906 h 1006078"/>
                  <a:gd name="connsiteX32" fmla="*/ 1047750 w 1762125"/>
                  <a:gd name="connsiteY32" fmla="*/ 392906 h 1006078"/>
                  <a:gd name="connsiteX33" fmla="*/ 1029891 w 1762125"/>
                  <a:gd name="connsiteY33" fmla="*/ 327422 h 1006078"/>
                  <a:gd name="connsiteX34" fmla="*/ 988219 w 1762125"/>
                  <a:gd name="connsiteY34" fmla="*/ 267891 h 1006078"/>
                  <a:gd name="connsiteX35" fmla="*/ 988219 w 1762125"/>
                  <a:gd name="connsiteY35" fmla="*/ 214313 h 1006078"/>
                  <a:gd name="connsiteX36" fmla="*/ 946547 w 1762125"/>
                  <a:gd name="connsiteY36" fmla="*/ 202406 h 1006078"/>
                  <a:gd name="connsiteX37" fmla="*/ 898922 w 1762125"/>
                  <a:gd name="connsiteY37" fmla="*/ 232172 h 1006078"/>
                  <a:gd name="connsiteX38" fmla="*/ 827485 w 1762125"/>
                  <a:gd name="connsiteY38" fmla="*/ 202406 h 1006078"/>
                  <a:gd name="connsiteX39" fmla="*/ 767953 w 1762125"/>
                  <a:gd name="connsiteY39" fmla="*/ 232172 h 1006078"/>
                  <a:gd name="connsiteX40" fmla="*/ 797719 w 1762125"/>
                  <a:gd name="connsiteY40" fmla="*/ 285750 h 1006078"/>
                  <a:gd name="connsiteX41" fmla="*/ 821531 w 1762125"/>
                  <a:gd name="connsiteY41" fmla="*/ 297656 h 1006078"/>
                  <a:gd name="connsiteX42" fmla="*/ 803672 w 1762125"/>
                  <a:gd name="connsiteY42" fmla="*/ 315516 h 1006078"/>
                  <a:gd name="connsiteX43" fmla="*/ 732235 w 1762125"/>
                  <a:gd name="connsiteY43" fmla="*/ 273844 h 1006078"/>
                  <a:gd name="connsiteX44" fmla="*/ 619125 w 1762125"/>
                  <a:gd name="connsiteY44" fmla="*/ 220266 h 1006078"/>
                  <a:gd name="connsiteX45" fmla="*/ 559594 w 1762125"/>
                  <a:gd name="connsiteY45" fmla="*/ 214313 h 1006078"/>
                  <a:gd name="connsiteX46" fmla="*/ 500063 w 1762125"/>
                  <a:gd name="connsiteY46" fmla="*/ 172641 h 1006078"/>
                  <a:gd name="connsiteX47" fmla="*/ 392906 w 1762125"/>
                  <a:gd name="connsiteY47" fmla="*/ 101203 h 1006078"/>
                  <a:gd name="connsiteX48" fmla="*/ 291703 w 1762125"/>
                  <a:gd name="connsiteY48" fmla="*/ 65485 h 1006078"/>
                  <a:gd name="connsiteX49" fmla="*/ 166688 w 1762125"/>
                  <a:gd name="connsiteY49" fmla="*/ 47625 h 1006078"/>
                  <a:gd name="connsiteX50" fmla="*/ 65485 w 1762125"/>
                  <a:gd name="connsiteY50" fmla="*/ 47625 h 1006078"/>
                  <a:gd name="connsiteX51" fmla="*/ 11906 w 1762125"/>
                  <a:gd name="connsiteY51" fmla="*/ 0 h 1006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762125" h="1006078">
                    <a:moveTo>
                      <a:pt x="11906" y="0"/>
                    </a:moveTo>
                    <a:lnTo>
                      <a:pt x="0" y="53578"/>
                    </a:lnTo>
                    <a:lnTo>
                      <a:pt x="190500" y="130969"/>
                    </a:lnTo>
                    <a:lnTo>
                      <a:pt x="244078" y="107156"/>
                    </a:lnTo>
                    <a:lnTo>
                      <a:pt x="458391" y="232172"/>
                    </a:lnTo>
                    <a:lnTo>
                      <a:pt x="494110" y="220266"/>
                    </a:lnTo>
                    <a:lnTo>
                      <a:pt x="541735" y="255985"/>
                    </a:lnTo>
                    <a:lnTo>
                      <a:pt x="529828" y="291703"/>
                    </a:lnTo>
                    <a:lnTo>
                      <a:pt x="863203" y="410766"/>
                    </a:lnTo>
                    <a:lnTo>
                      <a:pt x="851297" y="369094"/>
                    </a:lnTo>
                    <a:lnTo>
                      <a:pt x="910828" y="404813"/>
                    </a:lnTo>
                    <a:lnTo>
                      <a:pt x="970360" y="392906"/>
                    </a:lnTo>
                    <a:lnTo>
                      <a:pt x="1047750" y="440531"/>
                    </a:lnTo>
                    <a:lnTo>
                      <a:pt x="1101328" y="500063"/>
                    </a:lnTo>
                    <a:lnTo>
                      <a:pt x="1184672" y="565547"/>
                    </a:lnTo>
                    <a:lnTo>
                      <a:pt x="1184672" y="565547"/>
                    </a:lnTo>
                    <a:lnTo>
                      <a:pt x="1291828" y="648891"/>
                    </a:lnTo>
                    <a:lnTo>
                      <a:pt x="1387078" y="690563"/>
                    </a:lnTo>
                    <a:lnTo>
                      <a:pt x="1440656" y="762000"/>
                    </a:lnTo>
                    <a:lnTo>
                      <a:pt x="1541860" y="863203"/>
                    </a:lnTo>
                    <a:lnTo>
                      <a:pt x="1649016" y="952500"/>
                    </a:lnTo>
                    <a:lnTo>
                      <a:pt x="1684735" y="994172"/>
                    </a:lnTo>
                    <a:lnTo>
                      <a:pt x="1762125" y="1006078"/>
                    </a:lnTo>
                    <a:lnTo>
                      <a:pt x="1696641" y="922735"/>
                    </a:lnTo>
                    <a:lnTo>
                      <a:pt x="1696641" y="809625"/>
                    </a:lnTo>
                    <a:lnTo>
                      <a:pt x="1613297" y="696516"/>
                    </a:lnTo>
                    <a:lnTo>
                      <a:pt x="1476375" y="720328"/>
                    </a:lnTo>
                    <a:lnTo>
                      <a:pt x="1387078" y="642938"/>
                    </a:lnTo>
                    <a:lnTo>
                      <a:pt x="1315641" y="583406"/>
                    </a:lnTo>
                    <a:lnTo>
                      <a:pt x="1220391" y="488156"/>
                    </a:lnTo>
                    <a:lnTo>
                      <a:pt x="1148953" y="440531"/>
                    </a:lnTo>
                    <a:lnTo>
                      <a:pt x="1077516" y="392906"/>
                    </a:lnTo>
                    <a:lnTo>
                      <a:pt x="1047750" y="392906"/>
                    </a:lnTo>
                    <a:lnTo>
                      <a:pt x="1029891" y="327422"/>
                    </a:lnTo>
                    <a:lnTo>
                      <a:pt x="988219" y="267891"/>
                    </a:lnTo>
                    <a:lnTo>
                      <a:pt x="988219" y="214313"/>
                    </a:lnTo>
                    <a:lnTo>
                      <a:pt x="946547" y="202406"/>
                    </a:lnTo>
                    <a:lnTo>
                      <a:pt x="898922" y="232172"/>
                    </a:lnTo>
                    <a:lnTo>
                      <a:pt x="827485" y="202406"/>
                    </a:lnTo>
                    <a:lnTo>
                      <a:pt x="767953" y="232172"/>
                    </a:lnTo>
                    <a:lnTo>
                      <a:pt x="797719" y="285750"/>
                    </a:lnTo>
                    <a:lnTo>
                      <a:pt x="821531" y="297656"/>
                    </a:lnTo>
                    <a:lnTo>
                      <a:pt x="803672" y="315516"/>
                    </a:lnTo>
                    <a:lnTo>
                      <a:pt x="732235" y="273844"/>
                    </a:lnTo>
                    <a:lnTo>
                      <a:pt x="619125" y="220266"/>
                    </a:lnTo>
                    <a:lnTo>
                      <a:pt x="559594" y="214313"/>
                    </a:lnTo>
                    <a:lnTo>
                      <a:pt x="500063" y="172641"/>
                    </a:lnTo>
                    <a:lnTo>
                      <a:pt x="392906" y="101203"/>
                    </a:lnTo>
                    <a:lnTo>
                      <a:pt x="291703" y="65485"/>
                    </a:lnTo>
                    <a:lnTo>
                      <a:pt x="166688" y="47625"/>
                    </a:lnTo>
                    <a:lnTo>
                      <a:pt x="65485" y="47625"/>
                    </a:lnTo>
                    <a:lnTo>
                      <a:pt x="11906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500535" y="6195502"/>
                <a:ext cx="488156" cy="184546"/>
              </a:xfrm>
              <a:custGeom>
                <a:avLst/>
                <a:gdLst>
                  <a:gd name="connsiteX0" fmla="*/ 35719 w 488156"/>
                  <a:gd name="connsiteY0" fmla="*/ 0 h 184546"/>
                  <a:gd name="connsiteX1" fmla="*/ 0 w 488156"/>
                  <a:gd name="connsiteY1" fmla="*/ 47625 h 184546"/>
                  <a:gd name="connsiteX2" fmla="*/ 482203 w 488156"/>
                  <a:gd name="connsiteY2" fmla="*/ 184546 h 184546"/>
                  <a:gd name="connsiteX3" fmla="*/ 488156 w 488156"/>
                  <a:gd name="connsiteY3" fmla="*/ 148828 h 184546"/>
                  <a:gd name="connsiteX4" fmla="*/ 35719 w 488156"/>
                  <a:gd name="connsiteY4" fmla="*/ 0 h 184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8156" h="184546">
                    <a:moveTo>
                      <a:pt x="35719" y="0"/>
                    </a:moveTo>
                    <a:lnTo>
                      <a:pt x="0" y="47625"/>
                    </a:lnTo>
                    <a:lnTo>
                      <a:pt x="482203" y="184546"/>
                    </a:lnTo>
                    <a:lnTo>
                      <a:pt x="488156" y="148828"/>
                    </a:lnTo>
                    <a:lnTo>
                      <a:pt x="35719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32" name="Grad_Zagreb"/>
            <p:cNvSpPr/>
            <p:nvPr/>
          </p:nvSpPr>
          <p:spPr>
            <a:xfrm>
              <a:off x="2723239" y="957675"/>
              <a:ext cx="521471" cy="576757"/>
            </a:xfrm>
            <a:custGeom>
              <a:avLst/>
              <a:gdLst>
                <a:gd name="connsiteX0" fmla="*/ 422672 w 523875"/>
                <a:gd name="connsiteY0" fmla="*/ 0 h 577453"/>
                <a:gd name="connsiteX1" fmla="*/ 220266 w 523875"/>
                <a:gd name="connsiteY1" fmla="*/ 89297 h 577453"/>
                <a:gd name="connsiteX2" fmla="*/ 178594 w 523875"/>
                <a:gd name="connsiteY2" fmla="*/ 130969 h 577453"/>
                <a:gd name="connsiteX3" fmla="*/ 71438 w 523875"/>
                <a:gd name="connsiteY3" fmla="*/ 220265 h 577453"/>
                <a:gd name="connsiteX4" fmla="*/ 47625 w 523875"/>
                <a:gd name="connsiteY4" fmla="*/ 244078 h 577453"/>
                <a:gd name="connsiteX5" fmla="*/ 83344 w 523875"/>
                <a:gd name="connsiteY5" fmla="*/ 315515 h 577453"/>
                <a:gd name="connsiteX6" fmla="*/ 125016 w 523875"/>
                <a:gd name="connsiteY6" fmla="*/ 351234 h 577453"/>
                <a:gd name="connsiteX7" fmla="*/ 89297 w 523875"/>
                <a:gd name="connsiteY7" fmla="*/ 404812 h 577453"/>
                <a:gd name="connsiteX8" fmla="*/ 35719 w 523875"/>
                <a:gd name="connsiteY8" fmla="*/ 416719 h 577453"/>
                <a:gd name="connsiteX9" fmla="*/ 5954 w 523875"/>
                <a:gd name="connsiteY9" fmla="*/ 434578 h 577453"/>
                <a:gd name="connsiteX10" fmla="*/ 0 w 523875"/>
                <a:gd name="connsiteY10" fmla="*/ 482203 h 577453"/>
                <a:gd name="connsiteX11" fmla="*/ 119063 w 523875"/>
                <a:gd name="connsiteY11" fmla="*/ 523875 h 577453"/>
                <a:gd name="connsiteX12" fmla="*/ 136922 w 523875"/>
                <a:gd name="connsiteY12" fmla="*/ 577453 h 577453"/>
                <a:gd name="connsiteX13" fmla="*/ 202407 w 523875"/>
                <a:gd name="connsiteY13" fmla="*/ 559594 h 577453"/>
                <a:gd name="connsiteX14" fmla="*/ 250032 w 523875"/>
                <a:gd name="connsiteY14" fmla="*/ 410765 h 577453"/>
                <a:gd name="connsiteX15" fmla="*/ 297657 w 523875"/>
                <a:gd name="connsiteY15" fmla="*/ 351234 h 577453"/>
                <a:gd name="connsiteX16" fmla="*/ 428625 w 523875"/>
                <a:gd name="connsiteY16" fmla="*/ 255984 h 577453"/>
                <a:gd name="connsiteX17" fmla="*/ 494110 w 523875"/>
                <a:gd name="connsiteY17" fmla="*/ 315515 h 577453"/>
                <a:gd name="connsiteX18" fmla="*/ 500063 w 523875"/>
                <a:gd name="connsiteY18" fmla="*/ 232172 h 577453"/>
                <a:gd name="connsiteX19" fmla="*/ 523875 w 523875"/>
                <a:gd name="connsiteY19" fmla="*/ 196453 h 577453"/>
                <a:gd name="connsiteX20" fmla="*/ 440532 w 523875"/>
                <a:gd name="connsiteY20" fmla="*/ 125015 h 577453"/>
                <a:gd name="connsiteX21" fmla="*/ 422672 w 523875"/>
                <a:gd name="connsiteY21" fmla="*/ 0 h 57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23875" h="577453">
                  <a:moveTo>
                    <a:pt x="422672" y="0"/>
                  </a:moveTo>
                  <a:lnTo>
                    <a:pt x="220266" y="89297"/>
                  </a:lnTo>
                  <a:lnTo>
                    <a:pt x="178594" y="130969"/>
                  </a:lnTo>
                  <a:lnTo>
                    <a:pt x="71438" y="220265"/>
                  </a:lnTo>
                  <a:lnTo>
                    <a:pt x="47625" y="244078"/>
                  </a:lnTo>
                  <a:lnTo>
                    <a:pt x="83344" y="315515"/>
                  </a:lnTo>
                  <a:lnTo>
                    <a:pt x="125016" y="351234"/>
                  </a:lnTo>
                  <a:lnTo>
                    <a:pt x="89297" y="404812"/>
                  </a:lnTo>
                  <a:lnTo>
                    <a:pt x="35719" y="416719"/>
                  </a:lnTo>
                  <a:lnTo>
                    <a:pt x="5954" y="434578"/>
                  </a:lnTo>
                  <a:lnTo>
                    <a:pt x="0" y="482203"/>
                  </a:lnTo>
                  <a:lnTo>
                    <a:pt x="119063" y="523875"/>
                  </a:lnTo>
                  <a:lnTo>
                    <a:pt x="136922" y="577453"/>
                  </a:lnTo>
                  <a:lnTo>
                    <a:pt x="202407" y="559594"/>
                  </a:lnTo>
                  <a:lnTo>
                    <a:pt x="250032" y="410765"/>
                  </a:lnTo>
                  <a:lnTo>
                    <a:pt x="297657" y="351234"/>
                  </a:lnTo>
                  <a:lnTo>
                    <a:pt x="428625" y="255984"/>
                  </a:lnTo>
                  <a:lnTo>
                    <a:pt x="494110" y="315515"/>
                  </a:lnTo>
                  <a:lnTo>
                    <a:pt x="500063" y="232172"/>
                  </a:lnTo>
                  <a:lnTo>
                    <a:pt x="523875" y="196453"/>
                  </a:lnTo>
                  <a:lnTo>
                    <a:pt x="440532" y="125015"/>
                  </a:lnTo>
                  <a:lnTo>
                    <a:pt x="422672" y="0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</p:grpSp>
      <p:sp>
        <p:nvSpPr>
          <p:cNvPr id="68" name="Oval 67"/>
          <p:cNvSpPr/>
          <p:nvPr/>
        </p:nvSpPr>
        <p:spPr>
          <a:xfrm>
            <a:off x="714348" y="1785926"/>
            <a:ext cx="331788" cy="314325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1</a:t>
            </a:r>
          </a:p>
        </p:txBody>
      </p:sp>
      <p:sp>
        <p:nvSpPr>
          <p:cNvPr id="69" name="Oval 68"/>
          <p:cNvSpPr/>
          <p:nvPr/>
        </p:nvSpPr>
        <p:spPr>
          <a:xfrm>
            <a:off x="2857488" y="1042973"/>
            <a:ext cx="331787" cy="31432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0" name="Oval 69"/>
          <p:cNvSpPr/>
          <p:nvPr/>
        </p:nvSpPr>
        <p:spPr>
          <a:xfrm>
            <a:off x="642910" y="3714752"/>
            <a:ext cx="331787" cy="31432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1" name="Oval 70"/>
          <p:cNvSpPr/>
          <p:nvPr/>
        </p:nvSpPr>
        <p:spPr>
          <a:xfrm>
            <a:off x="1571604" y="4572008"/>
            <a:ext cx="330200" cy="31432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2" name="Oval 71"/>
          <p:cNvSpPr/>
          <p:nvPr/>
        </p:nvSpPr>
        <p:spPr>
          <a:xfrm>
            <a:off x="6786578" y="5472129"/>
            <a:ext cx="331787" cy="314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3" name="Oval 72"/>
          <p:cNvSpPr/>
          <p:nvPr/>
        </p:nvSpPr>
        <p:spPr>
          <a:xfrm>
            <a:off x="6026162" y="1214422"/>
            <a:ext cx="331788" cy="3143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5" name="TextBox 52"/>
          <p:cNvSpPr txBox="1">
            <a:spLocks noChangeArrowheads="1"/>
          </p:cNvSpPr>
          <p:nvPr/>
        </p:nvSpPr>
        <p:spPr bwMode="auto">
          <a:xfrm>
            <a:off x="3167475" y="980728"/>
            <a:ext cx="2878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Masterplan integriranog prijevoza putnika VŽŽ, KKŽ i MŽ</a:t>
            </a:r>
            <a:endParaRPr lang="hr-HR" altLang="sr-Latn-R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TextBox 52"/>
          <p:cNvSpPr txBox="1">
            <a:spLocks noChangeArrowheads="1"/>
          </p:cNvSpPr>
          <p:nvPr/>
        </p:nvSpPr>
        <p:spPr bwMode="auto">
          <a:xfrm>
            <a:off x="952885" y="3688970"/>
            <a:ext cx="17081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Masterplan</a:t>
            </a:r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riječkog </a:t>
            </a:r>
          </a:p>
          <a:p>
            <a:pPr eaLnBrk="1" hangingPunct="1"/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prometnog pravca /</a:t>
            </a:r>
          </a:p>
          <a:p>
            <a:pPr eaLnBrk="1" hangingPunct="1"/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riječke regije</a:t>
            </a:r>
            <a:endParaRPr lang="hr-HR" altLang="sr-Latn-RS" sz="1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7" name="TextBox 52"/>
          <p:cNvSpPr txBox="1">
            <a:spLocks noChangeArrowheads="1"/>
          </p:cNvSpPr>
          <p:nvPr/>
        </p:nvSpPr>
        <p:spPr bwMode="auto">
          <a:xfrm>
            <a:off x="1871331" y="4528284"/>
            <a:ext cx="157940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Masterplan </a:t>
            </a:r>
          </a:p>
          <a:p>
            <a:pPr eaLnBrk="1" hangingPunct="1"/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održive </a:t>
            </a:r>
            <a:r>
              <a:rPr lang="hr-HR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mobilnosti </a:t>
            </a:r>
            <a:endParaRPr lang="hr-HR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eaLnBrk="1" hangingPunct="1"/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zadarske </a:t>
            </a:r>
            <a:r>
              <a:rPr lang="hr-HR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regije</a:t>
            </a:r>
            <a:endParaRPr lang="hr-HR" altLang="sr-Latn-RS" sz="1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8" name="TextBox 52"/>
          <p:cNvSpPr txBox="1">
            <a:spLocks noChangeArrowheads="1"/>
          </p:cNvSpPr>
          <p:nvPr/>
        </p:nvSpPr>
        <p:spPr bwMode="auto">
          <a:xfrm>
            <a:off x="7127915" y="5403851"/>
            <a:ext cx="11687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Masterplan </a:t>
            </a: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funkcionalne </a:t>
            </a: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regije </a:t>
            </a:r>
            <a:r>
              <a:rPr lang="pl-PL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Južna </a:t>
            </a:r>
            <a:endParaRPr lang="pl-PL" altLang="sr-Latn-RS" sz="1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Dalmacija</a:t>
            </a:r>
            <a:endParaRPr lang="hr-HR" altLang="sr-Latn-R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9" name="TextBox 52"/>
          <p:cNvSpPr txBox="1">
            <a:spLocks noChangeArrowheads="1"/>
          </p:cNvSpPr>
          <p:nvPr/>
        </p:nvSpPr>
        <p:spPr bwMode="auto">
          <a:xfrm>
            <a:off x="6375431" y="1144791"/>
            <a:ext cx="255428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sz="14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Masterplan</a:t>
            </a:r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hr-HR" sz="1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modernizacije javnog gradskog prometa putnika na području  Grada  Osijeka  i </a:t>
            </a:r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Osječko-baranjske </a:t>
            </a:r>
            <a:r>
              <a:rPr lang="hr-HR" sz="1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županije </a:t>
            </a:r>
            <a:endParaRPr lang="hr-HR" altLang="sr-Latn-RS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2786050" y="5472129"/>
            <a:ext cx="330200" cy="3143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>
                <a:solidFill>
                  <a:schemeClr val="bg1"/>
                </a:solidFill>
              </a:rPr>
              <a:t>7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82" name="TextBox 52"/>
          <p:cNvSpPr txBox="1">
            <a:spLocks noChangeArrowheads="1"/>
          </p:cNvSpPr>
          <p:nvPr/>
        </p:nvSpPr>
        <p:spPr bwMode="auto">
          <a:xfrm>
            <a:off x="596408" y="2636912"/>
            <a:ext cx="21824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Izrada Studije prometnog </a:t>
            </a:r>
            <a:endParaRPr lang="hr-HR" altLang="sr-Latn-RS" sz="1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razvoja Karlovačke županije</a:t>
            </a:r>
            <a:endParaRPr lang="hr-HR" altLang="sr-Latn-R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257771" y="2714620"/>
            <a:ext cx="331788" cy="314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8</a:t>
            </a:r>
          </a:p>
        </p:txBody>
      </p:sp>
      <p:sp>
        <p:nvSpPr>
          <p:cNvPr id="84" name="TextBox 52"/>
          <p:cNvSpPr txBox="1">
            <a:spLocks noChangeArrowheads="1"/>
          </p:cNvSpPr>
          <p:nvPr/>
        </p:nvSpPr>
        <p:spPr bwMode="auto">
          <a:xfrm>
            <a:off x="5286380" y="3643314"/>
            <a:ext cx="181093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Master </a:t>
            </a:r>
            <a:r>
              <a:rPr lang="pl-PL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plan održivog </a:t>
            </a:r>
            <a:endParaRPr lang="pl-PL" altLang="sr-Latn-RS" sz="1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razvoja </a:t>
            </a:r>
            <a:r>
              <a:rPr lang="pl-PL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prometnog </a:t>
            </a:r>
            <a:endParaRPr lang="pl-PL" altLang="sr-Latn-RS" sz="1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sustava </a:t>
            </a:r>
            <a:r>
              <a:rPr lang="pl-PL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na području </a:t>
            </a:r>
            <a:endParaRPr lang="pl-PL" altLang="sr-Latn-RS" sz="1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Brodsko-posavske </a:t>
            </a: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županije</a:t>
            </a:r>
            <a:endParaRPr lang="hr-HR" altLang="sr-Latn-R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4929190" y="3757617"/>
            <a:ext cx="331788" cy="3143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sp>
        <p:nvSpPr>
          <p:cNvPr id="86" name="Oval 85"/>
          <p:cNvSpPr/>
          <p:nvPr/>
        </p:nvSpPr>
        <p:spPr>
          <a:xfrm>
            <a:off x="7324938" y="3182937"/>
            <a:ext cx="331788" cy="31432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87" name="TextBox 52"/>
          <p:cNvSpPr txBox="1">
            <a:spLocks noChangeArrowheads="1"/>
          </p:cNvSpPr>
          <p:nvPr/>
        </p:nvSpPr>
        <p:spPr bwMode="auto">
          <a:xfrm>
            <a:off x="7675390" y="3457294"/>
            <a:ext cx="18651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Masterplan </a:t>
            </a:r>
          </a:p>
          <a:p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grada </a:t>
            </a:r>
          </a:p>
          <a:p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Vinkovaca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857752" y="37026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10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7504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1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1406" y="72000"/>
            <a:ext cx="8997270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7" name="RHrvatska"/>
          <p:cNvGrpSpPr>
            <a:grpSpLocks/>
          </p:cNvGrpSpPr>
          <p:nvPr/>
        </p:nvGrpSpPr>
        <p:grpSpPr bwMode="auto">
          <a:xfrm>
            <a:off x="3195668" y="1214422"/>
            <a:ext cx="5734050" cy="5018088"/>
            <a:chOff x="0" y="0"/>
            <a:chExt cx="6976126" cy="6802720"/>
          </a:xfrm>
          <a:solidFill>
            <a:schemeClr val="bg1">
              <a:lumMod val="65000"/>
            </a:schemeClr>
          </a:solidFill>
        </p:grpSpPr>
        <p:sp>
          <p:nvSpPr>
            <p:cNvPr id="8" name="Međimurska_županija"/>
            <p:cNvSpPr/>
            <p:nvPr/>
          </p:nvSpPr>
          <p:spPr>
            <a:xfrm>
              <a:off x="3211876" y="0"/>
              <a:ext cx="724266" cy="454089"/>
            </a:xfrm>
            <a:custGeom>
              <a:avLst/>
              <a:gdLst>
                <a:gd name="connsiteX0" fmla="*/ 59872 w 729343"/>
                <a:gd name="connsiteY0" fmla="*/ 266700 h 451757"/>
                <a:gd name="connsiteX1" fmla="*/ 59872 w 729343"/>
                <a:gd name="connsiteY1" fmla="*/ 266700 h 451757"/>
                <a:gd name="connsiteX2" fmla="*/ 76200 w 729343"/>
                <a:gd name="connsiteY2" fmla="*/ 310243 h 451757"/>
                <a:gd name="connsiteX3" fmla="*/ 108858 w 729343"/>
                <a:gd name="connsiteY3" fmla="*/ 332015 h 451757"/>
                <a:gd name="connsiteX4" fmla="*/ 114300 w 729343"/>
                <a:gd name="connsiteY4" fmla="*/ 348343 h 451757"/>
                <a:gd name="connsiteX5" fmla="*/ 146958 w 729343"/>
                <a:gd name="connsiteY5" fmla="*/ 370115 h 451757"/>
                <a:gd name="connsiteX6" fmla="*/ 157843 w 729343"/>
                <a:gd name="connsiteY6" fmla="*/ 386443 h 451757"/>
                <a:gd name="connsiteX7" fmla="*/ 190500 w 729343"/>
                <a:gd name="connsiteY7" fmla="*/ 408215 h 451757"/>
                <a:gd name="connsiteX8" fmla="*/ 195943 w 729343"/>
                <a:gd name="connsiteY8" fmla="*/ 424543 h 451757"/>
                <a:gd name="connsiteX9" fmla="*/ 234043 w 729343"/>
                <a:gd name="connsiteY9" fmla="*/ 424543 h 451757"/>
                <a:gd name="connsiteX10" fmla="*/ 348343 w 729343"/>
                <a:gd name="connsiteY10" fmla="*/ 419100 h 451757"/>
                <a:gd name="connsiteX11" fmla="*/ 391886 w 729343"/>
                <a:gd name="connsiteY11" fmla="*/ 386443 h 451757"/>
                <a:gd name="connsiteX12" fmla="*/ 451758 w 729343"/>
                <a:gd name="connsiteY12" fmla="*/ 435429 h 451757"/>
                <a:gd name="connsiteX13" fmla="*/ 582386 w 729343"/>
                <a:gd name="connsiteY13" fmla="*/ 391886 h 451757"/>
                <a:gd name="connsiteX14" fmla="*/ 620486 w 729343"/>
                <a:gd name="connsiteY14" fmla="*/ 435429 h 451757"/>
                <a:gd name="connsiteX15" fmla="*/ 664029 w 729343"/>
                <a:gd name="connsiteY15" fmla="*/ 451757 h 451757"/>
                <a:gd name="connsiteX16" fmla="*/ 729343 w 729343"/>
                <a:gd name="connsiteY16" fmla="*/ 359229 h 451757"/>
                <a:gd name="connsiteX17" fmla="*/ 658586 w 729343"/>
                <a:gd name="connsiteY17" fmla="*/ 272143 h 451757"/>
                <a:gd name="connsiteX18" fmla="*/ 571500 w 729343"/>
                <a:gd name="connsiteY18" fmla="*/ 293915 h 451757"/>
                <a:gd name="connsiteX19" fmla="*/ 484415 w 729343"/>
                <a:gd name="connsiteY19" fmla="*/ 136072 h 451757"/>
                <a:gd name="connsiteX20" fmla="*/ 136072 w 729343"/>
                <a:gd name="connsiteY20" fmla="*/ 0 h 451757"/>
                <a:gd name="connsiteX21" fmla="*/ 141515 w 729343"/>
                <a:gd name="connsiteY21" fmla="*/ 5443 h 451757"/>
                <a:gd name="connsiteX22" fmla="*/ 0 w 729343"/>
                <a:gd name="connsiteY22" fmla="*/ 146957 h 451757"/>
                <a:gd name="connsiteX23" fmla="*/ 59872 w 729343"/>
                <a:gd name="connsiteY23" fmla="*/ 266700 h 451757"/>
                <a:gd name="connsiteX0" fmla="*/ 59872 w 729343"/>
                <a:gd name="connsiteY0" fmla="*/ 268400 h 453457"/>
                <a:gd name="connsiteX1" fmla="*/ 59872 w 729343"/>
                <a:gd name="connsiteY1" fmla="*/ 268400 h 453457"/>
                <a:gd name="connsiteX2" fmla="*/ 76200 w 729343"/>
                <a:gd name="connsiteY2" fmla="*/ 311943 h 453457"/>
                <a:gd name="connsiteX3" fmla="*/ 108858 w 729343"/>
                <a:gd name="connsiteY3" fmla="*/ 333715 h 453457"/>
                <a:gd name="connsiteX4" fmla="*/ 114300 w 729343"/>
                <a:gd name="connsiteY4" fmla="*/ 350043 h 453457"/>
                <a:gd name="connsiteX5" fmla="*/ 146958 w 729343"/>
                <a:gd name="connsiteY5" fmla="*/ 371815 h 453457"/>
                <a:gd name="connsiteX6" fmla="*/ 157843 w 729343"/>
                <a:gd name="connsiteY6" fmla="*/ 388143 h 453457"/>
                <a:gd name="connsiteX7" fmla="*/ 190500 w 729343"/>
                <a:gd name="connsiteY7" fmla="*/ 409915 h 453457"/>
                <a:gd name="connsiteX8" fmla="*/ 195943 w 729343"/>
                <a:gd name="connsiteY8" fmla="*/ 426243 h 453457"/>
                <a:gd name="connsiteX9" fmla="*/ 234043 w 729343"/>
                <a:gd name="connsiteY9" fmla="*/ 426243 h 453457"/>
                <a:gd name="connsiteX10" fmla="*/ 348343 w 729343"/>
                <a:gd name="connsiteY10" fmla="*/ 420800 h 453457"/>
                <a:gd name="connsiteX11" fmla="*/ 391886 w 729343"/>
                <a:gd name="connsiteY11" fmla="*/ 388143 h 453457"/>
                <a:gd name="connsiteX12" fmla="*/ 451758 w 729343"/>
                <a:gd name="connsiteY12" fmla="*/ 437129 h 453457"/>
                <a:gd name="connsiteX13" fmla="*/ 582386 w 729343"/>
                <a:gd name="connsiteY13" fmla="*/ 393586 h 453457"/>
                <a:gd name="connsiteX14" fmla="*/ 620486 w 729343"/>
                <a:gd name="connsiteY14" fmla="*/ 437129 h 453457"/>
                <a:gd name="connsiteX15" fmla="*/ 664029 w 729343"/>
                <a:gd name="connsiteY15" fmla="*/ 453457 h 453457"/>
                <a:gd name="connsiteX16" fmla="*/ 729343 w 729343"/>
                <a:gd name="connsiteY16" fmla="*/ 360929 h 453457"/>
                <a:gd name="connsiteX17" fmla="*/ 658586 w 729343"/>
                <a:gd name="connsiteY17" fmla="*/ 273843 h 453457"/>
                <a:gd name="connsiteX18" fmla="*/ 571500 w 729343"/>
                <a:gd name="connsiteY18" fmla="*/ 295615 h 453457"/>
                <a:gd name="connsiteX19" fmla="*/ 484415 w 729343"/>
                <a:gd name="connsiteY19" fmla="*/ 137772 h 453457"/>
                <a:gd name="connsiteX20" fmla="*/ 136072 w 729343"/>
                <a:gd name="connsiteY20" fmla="*/ 1700 h 453457"/>
                <a:gd name="connsiteX21" fmla="*/ 127249 w 729343"/>
                <a:gd name="connsiteY21" fmla="*/ 0 h 453457"/>
                <a:gd name="connsiteX22" fmla="*/ 0 w 729343"/>
                <a:gd name="connsiteY22" fmla="*/ 148657 h 453457"/>
                <a:gd name="connsiteX23" fmla="*/ 59872 w 729343"/>
                <a:gd name="connsiteY23" fmla="*/ 268400 h 45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9343" h="453457">
                  <a:moveTo>
                    <a:pt x="59872" y="268400"/>
                  </a:moveTo>
                  <a:lnTo>
                    <a:pt x="59872" y="268400"/>
                  </a:lnTo>
                  <a:cubicBezTo>
                    <a:pt x="65315" y="282914"/>
                    <a:pt x="66899" y="299542"/>
                    <a:pt x="76200" y="311943"/>
                  </a:cubicBezTo>
                  <a:cubicBezTo>
                    <a:pt x="84050" y="322410"/>
                    <a:pt x="108858" y="333715"/>
                    <a:pt x="108858" y="333715"/>
                  </a:cubicBezTo>
                  <a:cubicBezTo>
                    <a:pt x="110672" y="339158"/>
                    <a:pt x="110243" y="345986"/>
                    <a:pt x="114300" y="350043"/>
                  </a:cubicBezTo>
                  <a:cubicBezTo>
                    <a:pt x="123551" y="359294"/>
                    <a:pt x="146958" y="371815"/>
                    <a:pt x="146958" y="371815"/>
                  </a:cubicBezTo>
                  <a:cubicBezTo>
                    <a:pt x="150586" y="377258"/>
                    <a:pt x="152920" y="383836"/>
                    <a:pt x="157843" y="388143"/>
                  </a:cubicBezTo>
                  <a:cubicBezTo>
                    <a:pt x="167689" y="396758"/>
                    <a:pt x="190500" y="409915"/>
                    <a:pt x="190500" y="409915"/>
                  </a:cubicBezTo>
                  <a:cubicBezTo>
                    <a:pt x="192314" y="415358"/>
                    <a:pt x="191886" y="422186"/>
                    <a:pt x="195943" y="426243"/>
                  </a:cubicBezTo>
                  <a:cubicBezTo>
                    <a:pt x="207879" y="438179"/>
                    <a:pt x="221686" y="427697"/>
                    <a:pt x="234043" y="426243"/>
                  </a:cubicBezTo>
                  <a:cubicBezTo>
                    <a:pt x="289769" y="419687"/>
                    <a:pt x="299247" y="420800"/>
                    <a:pt x="348343" y="420800"/>
                  </a:cubicBezTo>
                  <a:lnTo>
                    <a:pt x="391886" y="388143"/>
                  </a:lnTo>
                  <a:lnTo>
                    <a:pt x="451758" y="437129"/>
                  </a:lnTo>
                  <a:lnTo>
                    <a:pt x="582386" y="393586"/>
                  </a:lnTo>
                  <a:lnTo>
                    <a:pt x="620486" y="437129"/>
                  </a:lnTo>
                  <a:lnTo>
                    <a:pt x="664029" y="453457"/>
                  </a:lnTo>
                  <a:lnTo>
                    <a:pt x="729343" y="360929"/>
                  </a:lnTo>
                  <a:lnTo>
                    <a:pt x="658586" y="273843"/>
                  </a:lnTo>
                  <a:lnTo>
                    <a:pt x="571500" y="295615"/>
                  </a:lnTo>
                  <a:lnTo>
                    <a:pt x="484415" y="137772"/>
                  </a:lnTo>
                  <a:lnTo>
                    <a:pt x="136072" y="1700"/>
                  </a:lnTo>
                  <a:lnTo>
                    <a:pt x="127249" y="0"/>
                  </a:lnTo>
                  <a:lnTo>
                    <a:pt x="0" y="148657"/>
                  </a:lnTo>
                  <a:lnTo>
                    <a:pt x="59872" y="26840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9" name="Varaždinska_županija"/>
            <p:cNvSpPr/>
            <p:nvPr/>
          </p:nvSpPr>
          <p:spPr>
            <a:xfrm>
              <a:off x="2835258" y="241033"/>
              <a:ext cx="1031354" cy="669297"/>
            </a:xfrm>
            <a:custGeom>
              <a:avLst/>
              <a:gdLst>
                <a:gd name="connsiteX0" fmla="*/ 440871 w 1028700"/>
                <a:gd name="connsiteY0" fmla="*/ 43543 h 669471"/>
                <a:gd name="connsiteX1" fmla="*/ 440871 w 1028700"/>
                <a:gd name="connsiteY1" fmla="*/ 43543 h 669471"/>
                <a:gd name="connsiteX2" fmla="*/ 391886 w 1028700"/>
                <a:gd name="connsiteY2" fmla="*/ 48986 h 669471"/>
                <a:gd name="connsiteX3" fmla="*/ 375557 w 1028700"/>
                <a:gd name="connsiteY3" fmla="*/ 54429 h 669471"/>
                <a:gd name="connsiteX4" fmla="*/ 342900 w 1028700"/>
                <a:gd name="connsiteY4" fmla="*/ 54429 h 669471"/>
                <a:gd name="connsiteX5" fmla="*/ 293914 w 1028700"/>
                <a:gd name="connsiteY5" fmla="*/ 0 h 669471"/>
                <a:gd name="connsiteX6" fmla="*/ 179614 w 1028700"/>
                <a:gd name="connsiteY6" fmla="*/ 48986 h 669471"/>
                <a:gd name="connsiteX7" fmla="*/ 212271 w 1028700"/>
                <a:gd name="connsiteY7" fmla="*/ 108857 h 669471"/>
                <a:gd name="connsiteX8" fmla="*/ 0 w 1028700"/>
                <a:gd name="connsiteY8" fmla="*/ 212271 h 669471"/>
                <a:gd name="connsiteX9" fmla="*/ 5443 w 1028700"/>
                <a:gd name="connsiteY9" fmla="*/ 293914 h 669471"/>
                <a:gd name="connsiteX10" fmla="*/ 136071 w 1028700"/>
                <a:gd name="connsiteY10" fmla="*/ 381000 h 669471"/>
                <a:gd name="connsiteX11" fmla="*/ 250371 w 1028700"/>
                <a:gd name="connsiteY11" fmla="*/ 370114 h 669471"/>
                <a:gd name="connsiteX12" fmla="*/ 288471 w 1028700"/>
                <a:gd name="connsiteY12" fmla="*/ 413657 h 669471"/>
                <a:gd name="connsiteX13" fmla="*/ 375557 w 1028700"/>
                <a:gd name="connsiteY13" fmla="*/ 353786 h 669471"/>
                <a:gd name="connsiteX14" fmla="*/ 408214 w 1028700"/>
                <a:gd name="connsiteY14" fmla="*/ 391886 h 669471"/>
                <a:gd name="connsiteX15" fmla="*/ 402771 w 1028700"/>
                <a:gd name="connsiteY15" fmla="*/ 560614 h 669471"/>
                <a:gd name="connsiteX16" fmla="*/ 473529 w 1028700"/>
                <a:gd name="connsiteY16" fmla="*/ 669471 h 669471"/>
                <a:gd name="connsiteX17" fmla="*/ 527957 w 1028700"/>
                <a:gd name="connsiteY17" fmla="*/ 642257 h 669471"/>
                <a:gd name="connsiteX18" fmla="*/ 527957 w 1028700"/>
                <a:gd name="connsiteY18" fmla="*/ 538843 h 669471"/>
                <a:gd name="connsiteX19" fmla="*/ 615043 w 1028700"/>
                <a:gd name="connsiteY19" fmla="*/ 440871 h 669471"/>
                <a:gd name="connsiteX20" fmla="*/ 669471 w 1028700"/>
                <a:gd name="connsiteY20" fmla="*/ 478971 h 669471"/>
                <a:gd name="connsiteX21" fmla="*/ 718457 w 1028700"/>
                <a:gd name="connsiteY21" fmla="*/ 424543 h 669471"/>
                <a:gd name="connsiteX22" fmla="*/ 772886 w 1028700"/>
                <a:gd name="connsiteY22" fmla="*/ 424543 h 669471"/>
                <a:gd name="connsiteX23" fmla="*/ 772886 w 1028700"/>
                <a:gd name="connsiteY23" fmla="*/ 370114 h 669471"/>
                <a:gd name="connsiteX24" fmla="*/ 821871 w 1028700"/>
                <a:gd name="connsiteY24" fmla="*/ 337457 h 669471"/>
                <a:gd name="connsiteX25" fmla="*/ 936171 w 1028700"/>
                <a:gd name="connsiteY25" fmla="*/ 353786 h 669471"/>
                <a:gd name="connsiteX26" fmla="*/ 1028700 w 1028700"/>
                <a:gd name="connsiteY26" fmla="*/ 212271 h 669471"/>
                <a:gd name="connsiteX27" fmla="*/ 968829 w 1028700"/>
                <a:gd name="connsiteY27" fmla="*/ 152400 h 669471"/>
                <a:gd name="connsiteX28" fmla="*/ 827314 w 1028700"/>
                <a:gd name="connsiteY28" fmla="*/ 195943 h 669471"/>
                <a:gd name="connsiteX29" fmla="*/ 767443 w 1028700"/>
                <a:gd name="connsiteY29" fmla="*/ 146957 h 669471"/>
                <a:gd name="connsiteX30" fmla="*/ 702129 w 1028700"/>
                <a:gd name="connsiteY30" fmla="*/ 185057 h 669471"/>
                <a:gd name="connsiteX31" fmla="*/ 593271 w 1028700"/>
                <a:gd name="connsiteY31" fmla="*/ 179614 h 669471"/>
                <a:gd name="connsiteX32" fmla="*/ 440871 w 1028700"/>
                <a:gd name="connsiteY32" fmla="*/ 43543 h 669471"/>
                <a:gd name="connsiteX0" fmla="*/ 440871 w 1028700"/>
                <a:gd name="connsiteY0" fmla="*/ 43543 h 669471"/>
                <a:gd name="connsiteX1" fmla="*/ 440871 w 1028700"/>
                <a:gd name="connsiteY1" fmla="*/ 43543 h 669471"/>
                <a:gd name="connsiteX2" fmla="*/ 391886 w 1028700"/>
                <a:gd name="connsiteY2" fmla="*/ 48986 h 669471"/>
                <a:gd name="connsiteX3" fmla="*/ 375557 w 1028700"/>
                <a:gd name="connsiteY3" fmla="*/ 54429 h 669471"/>
                <a:gd name="connsiteX4" fmla="*/ 342900 w 1028700"/>
                <a:gd name="connsiteY4" fmla="*/ 54429 h 669471"/>
                <a:gd name="connsiteX5" fmla="*/ 293914 w 1028700"/>
                <a:gd name="connsiteY5" fmla="*/ 0 h 669471"/>
                <a:gd name="connsiteX6" fmla="*/ 179614 w 1028700"/>
                <a:gd name="connsiteY6" fmla="*/ 48986 h 669471"/>
                <a:gd name="connsiteX7" fmla="*/ 212271 w 1028700"/>
                <a:gd name="connsiteY7" fmla="*/ 108857 h 669471"/>
                <a:gd name="connsiteX8" fmla="*/ 0 w 1028700"/>
                <a:gd name="connsiteY8" fmla="*/ 212271 h 669471"/>
                <a:gd name="connsiteX9" fmla="*/ 5443 w 1028700"/>
                <a:gd name="connsiteY9" fmla="*/ 293914 h 669471"/>
                <a:gd name="connsiteX10" fmla="*/ 136071 w 1028700"/>
                <a:gd name="connsiteY10" fmla="*/ 381000 h 669471"/>
                <a:gd name="connsiteX11" fmla="*/ 250371 w 1028700"/>
                <a:gd name="connsiteY11" fmla="*/ 370114 h 669471"/>
                <a:gd name="connsiteX12" fmla="*/ 288471 w 1028700"/>
                <a:gd name="connsiteY12" fmla="*/ 413657 h 669471"/>
                <a:gd name="connsiteX13" fmla="*/ 375557 w 1028700"/>
                <a:gd name="connsiteY13" fmla="*/ 353786 h 669471"/>
                <a:gd name="connsiteX14" fmla="*/ 408214 w 1028700"/>
                <a:gd name="connsiteY14" fmla="*/ 391886 h 669471"/>
                <a:gd name="connsiteX15" fmla="*/ 402771 w 1028700"/>
                <a:gd name="connsiteY15" fmla="*/ 560614 h 669471"/>
                <a:gd name="connsiteX16" fmla="*/ 473529 w 1028700"/>
                <a:gd name="connsiteY16" fmla="*/ 669471 h 669471"/>
                <a:gd name="connsiteX17" fmla="*/ 527957 w 1028700"/>
                <a:gd name="connsiteY17" fmla="*/ 642257 h 669471"/>
                <a:gd name="connsiteX18" fmla="*/ 527957 w 1028700"/>
                <a:gd name="connsiteY18" fmla="*/ 538843 h 669471"/>
                <a:gd name="connsiteX19" fmla="*/ 615043 w 1028700"/>
                <a:gd name="connsiteY19" fmla="*/ 440871 h 669471"/>
                <a:gd name="connsiteX20" fmla="*/ 669471 w 1028700"/>
                <a:gd name="connsiteY20" fmla="*/ 478971 h 669471"/>
                <a:gd name="connsiteX21" fmla="*/ 718457 w 1028700"/>
                <a:gd name="connsiteY21" fmla="*/ 424543 h 669471"/>
                <a:gd name="connsiteX22" fmla="*/ 772886 w 1028700"/>
                <a:gd name="connsiteY22" fmla="*/ 424543 h 669471"/>
                <a:gd name="connsiteX23" fmla="*/ 772886 w 1028700"/>
                <a:gd name="connsiteY23" fmla="*/ 370114 h 669471"/>
                <a:gd name="connsiteX24" fmla="*/ 821871 w 1028700"/>
                <a:gd name="connsiteY24" fmla="*/ 337457 h 669471"/>
                <a:gd name="connsiteX25" fmla="*/ 945706 w 1028700"/>
                <a:gd name="connsiteY25" fmla="*/ 356167 h 669471"/>
                <a:gd name="connsiteX26" fmla="*/ 1028700 w 1028700"/>
                <a:gd name="connsiteY26" fmla="*/ 212271 h 669471"/>
                <a:gd name="connsiteX27" fmla="*/ 968829 w 1028700"/>
                <a:gd name="connsiteY27" fmla="*/ 152400 h 669471"/>
                <a:gd name="connsiteX28" fmla="*/ 827314 w 1028700"/>
                <a:gd name="connsiteY28" fmla="*/ 195943 h 669471"/>
                <a:gd name="connsiteX29" fmla="*/ 767443 w 1028700"/>
                <a:gd name="connsiteY29" fmla="*/ 146957 h 669471"/>
                <a:gd name="connsiteX30" fmla="*/ 702129 w 1028700"/>
                <a:gd name="connsiteY30" fmla="*/ 185057 h 669471"/>
                <a:gd name="connsiteX31" fmla="*/ 593271 w 1028700"/>
                <a:gd name="connsiteY31" fmla="*/ 179614 h 669471"/>
                <a:gd name="connsiteX32" fmla="*/ 440871 w 1028700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73529 w 1040619"/>
                <a:gd name="connsiteY16" fmla="*/ 669471 h 669471"/>
                <a:gd name="connsiteX17" fmla="*/ 527957 w 1040619"/>
                <a:gd name="connsiteY17" fmla="*/ 642257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27957 w 1040619"/>
                <a:gd name="connsiteY17" fmla="*/ 642257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50474 w 1040619"/>
                <a:gd name="connsiteY25" fmla="*/ 363311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10210 w 1040619"/>
                <a:gd name="connsiteY9" fmla="*/ 289151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50474 w 1040619"/>
                <a:gd name="connsiteY25" fmla="*/ 363311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40619" h="669471">
                  <a:moveTo>
                    <a:pt x="440871" y="43543"/>
                  </a:moveTo>
                  <a:lnTo>
                    <a:pt x="440871" y="43543"/>
                  </a:lnTo>
                  <a:cubicBezTo>
                    <a:pt x="424543" y="45357"/>
                    <a:pt x="408091" y="46285"/>
                    <a:pt x="391886" y="48986"/>
                  </a:cubicBezTo>
                  <a:cubicBezTo>
                    <a:pt x="386227" y="49929"/>
                    <a:pt x="381259" y="53795"/>
                    <a:pt x="375557" y="54429"/>
                  </a:cubicBezTo>
                  <a:cubicBezTo>
                    <a:pt x="364738" y="55631"/>
                    <a:pt x="353786" y="54429"/>
                    <a:pt x="342900" y="54429"/>
                  </a:cubicBezTo>
                  <a:lnTo>
                    <a:pt x="293914" y="0"/>
                  </a:lnTo>
                  <a:lnTo>
                    <a:pt x="179614" y="48986"/>
                  </a:lnTo>
                  <a:lnTo>
                    <a:pt x="212271" y="108857"/>
                  </a:lnTo>
                  <a:lnTo>
                    <a:pt x="0" y="212271"/>
                  </a:lnTo>
                  <a:lnTo>
                    <a:pt x="10210" y="289151"/>
                  </a:lnTo>
                  <a:lnTo>
                    <a:pt x="136071" y="381000"/>
                  </a:lnTo>
                  <a:lnTo>
                    <a:pt x="250371" y="370114"/>
                  </a:lnTo>
                  <a:lnTo>
                    <a:pt x="288471" y="413657"/>
                  </a:lnTo>
                  <a:lnTo>
                    <a:pt x="375557" y="353786"/>
                  </a:lnTo>
                  <a:lnTo>
                    <a:pt x="408214" y="391886"/>
                  </a:lnTo>
                  <a:lnTo>
                    <a:pt x="402771" y="560614"/>
                  </a:lnTo>
                  <a:lnTo>
                    <a:pt x="480680" y="669471"/>
                  </a:lnTo>
                  <a:lnTo>
                    <a:pt x="535108" y="639876"/>
                  </a:lnTo>
                  <a:lnTo>
                    <a:pt x="530340" y="543605"/>
                  </a:lnTo>
                  <a:lnTo>
                    <a:pt x="622195" y="440871"/>
                  </a:lnTo>
                  <a:lnTo>
                    <a:pt x="669471" y="478971"/>
                  </a:lnTo>
                  <a:lnTo>
                    <a:pt x="718457" y="424543"/>
                  </a:lnTo>
                  <a:lnTo>
                    <a:pt x="784806" y="426925"/>
                  </a:lnTo>
                  <a:lnTo>
                    <a:pt x="772886" y="370114"/>
                  </a:lnTo>
                  <a:lnTo>
                    <a:pt x="829022" y="337457"/>
                  </a:lnTo>
                  <a:lnTo>
                    <a:pt x="950474" y="363311"/>
                  </a:lnTo>
                  <a:lnTo>
                    <a:pt x="1040619" y="219415"/>
                  </a:lnTo>
                  <a:lnTo>
                    <a:pt x="968829" y="152400"/>
                  </a:lnTo>
                  <a:lnTo>
                    <a:pt x="827314" y="195943"/>
                  </a:lnTo>
                  <a:lnTo>
                    <a:pt x="767443" y="146957"/>
                  </a:lnTo>
                  <a:lnTo>
                    <a:pt x="702129" y="185057"/>
                  </a:lnTo>
                  <a:lnTo>
                    <a:pt x="593271" y="179614"/>
                  </a:lnTo>
                  <a:lnTo>
                    <a:pt x="440871" y="4354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0" name="Krapinsko_zagorska_županija"/>
            <p:cNvSpPr/>
            <p:nvPr/>
          </p:nvSpPr>
          <p:spPr>
            <a:xfrm>
              <a:off x="2501130" y="454089"/>
              <a:ext cx="737785" cy="604733"/>
            </a:xfrm>
            <a:custGeom>
              <a:avLst/>
              <a:gdLst>
                <a:gd name="connsiteX0" fmla="*/ 332014 w 745671"/>
                <a:gd name="connsiteY0" fmla="*/ 0 h 604158"/>
                <a:gd name="connsiteX1" fmla="*/ 239486 w 745671"/>
                <a:gd name="connsiteY1" fmla="*/ 43543 h 604158"/>
                <a:gd name="connsiteX2" fmla="*/ 212271 w 745671"/>
                <a:gd name="connsiteY2" fmla="*/ 114300 h 604158"/>
                <a:gd name="connsiteX3" fmla="*/ 70757 w 745671"/>
                <a:gd name="connsiteY3" fmla="*/ 81643 h 604158"/>
                <a:gd name="connsiteX4" fmla="*/ 48986 w 745671"/>
                <a:gd name="connsiteY4" fmla="*/ 146958 h 604158"/>
                <a:gd name="connsiteX5" fmla="*/ 59871 w 745671"/>
                <a:gd name="connsiteY5" fmla="*/ 174172 h 604158"/>
                <a:gd name="connsiteX6" fmla="*/ 0 w 745671"/>
                <a:gd name="connsiteY6" fmla="*/ 195943 h 604158"/>
                <a:gd name="connsiteX7" fmla="*/ 16328 w 745671"/>
                <a:gd name="connsiteY7" fmla="*/ 299358 h 604158"/>
                <a:gd name="connsiteX8" fmla="*/ 141514 w 745671"/>
                <a:gd name="connsiteY8" fmla="*/ 397329 h 604158"/>
                <a:gd name="connsiteX9" fmla="*/ 108857 w 745671"/>
                <a:gd name="connsiteY9" fmla="*/ 517072 h 604158"/>
                <a:gd name="connsiteX10" fmla="*/ 217714 w 745671"/>
                <a:gd name="connsiteY10" fmla="*/ 538843 h 604158"/>
                <a:gd name="connsiteX11" fmla="*/ 255814 w 745671"/>
                <a:gd name="connsiteY11" fmla="*/ 478972 h 604158"/>
                <a:gd name="connsiteX12" fmla="*/ 419100 w 745671"/>
                <a:gd name="connsiteY12" fmla="*/ 604158 h 604158"/>
                <a:gd name="connsiteX13" fmla="*/ 625928 w 745671"/>
                <a:gd name="connsiteY13" fmla="*/ 517072 h 604158"/>
                <a:gd name="connsiteX14" fmla="*/ 745671 w 745671"/>
                <a:gd name="connsiteY14" fmla="*/ 342900 h 604158"/>
                <a:gd name="connsiteX15" fmla="*/ 745671 w 745671"/>
                <a:gd name="connsiteY15" fmla="*/ 163286 h 604158"/>
                <a:gd name="connsiteX16" fmla="*/ 723900 w 745671"/>
                <a:gd name="connsiteY16" fmla="*/ 136072 h 604158"/>
                <a:gd name="connsiteX17" fmla="*/ 620486 w 745671"/>
                <a:gd name="connsiteY17" fmla="*/ 195943 h 604158"/>
                <a:gd name="connsiteX18" fmla="*/ 593271 w 745671"/>
                <a:gd name="connsiteY18" fmla="*/ 157843 h 604158"/>
                <a:gd name="connsiteX19" fmla="*/ 468086 w 745671"/>
                <a:gd name="connsiteY19" fmla="*/ 168729 h 604158"/>
                <a:gd name="connsiteX20" fmla="*/ 348343 w 745671"/>
                <a:gd name="connsiteY20" fmla="*/ 76200 h 604158"/>
                <a:gd name="connsiteX21" fmla="*/ 332014 w 745671"/>
                <a:gd name="connsiteY21" fmla="*/ 0 h 6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5671" h="604158">
                  <a:moveTo>
                    <a:pt x="332014" y="0"/>
                  </a:moveTo>
                  <a:lnTo>
                    <a:pt x="239486" y="43543"/>
                  </a:lnTo>
                  <a:lnTo>
                    <a:pt x="212271" y="114300"/>
                  </a:lnTo>
                  <a:lnTo>
                    <a:pt x="70757" y="81643"/>
                  </a:lnTo>
                  <a:lnTo>
                    <a:pt x="48986" y="146958"/>
                  </a:lnTo>
                  <a:lnTo>
                    <a:pt x="59871" y="174172"/>
                  </a:lnTo>
                  <a:lnTo>
                    <a:pt x="0" y="195943"/>
                  </a:lnTo>
                  <a:lnTo>
                    <a:pt x="16328" y="299358"/>
                  </a:lnTo>
                  <a:lnTo>
                    <a:pt x="141514" y="397329"/>
                  </a:lnTo>
                  <a:lnTo>
                    <a:pt x="108857" y="517072"/>
                  </a:lnTo>
                  <a:lnTo>
                    <a:pt x="217714" y="538843"/>
                  </a:lnTo>
                  <a:lnTo>
                    <a:pt x="255814" y="478972"/>
                  </a:lnTo>
                  <a:lnTo>
                    <a:pt x="419100" y="604158"/>
                  </a:lnTo>
                  <a:lnTo>
                    <a:pt x="625928" y="517072"/>
                  </a:lnTo>
                  <a:lnTo>
                    <a:pt x="745671" y="342900"/>
                  </a:lnTo>
                  <a:lnTo>
                    <a:pt x="745671" y="163286"/>
                  </a:lnTo>
                  <a:lnTo>
                    <a:pt x="723900" y="136072"/>
                  </a:lnTo>
                  <a:lnTo>
                    <a:pt x="620486" y="195943"/>
                  </a:lnTo>
                  <a:lnTo>
                    <a:pt x="593271" y="157843"/>
                  </a:lnTo>
                  <a:lnTo>
                    <a:pt x="468086" y="168729"/>
                  </a:lnTo>
                  <a:lnTo>
                    <a:pt x="348343" y="76200"/>
                  </a:lnTo>
                  <a:lnTo>
                    <a:pt x="33201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1" name="Zagrebačka_županija"/>
            <p:cNvSpPr/>
            <p:nvPr/>
          </p:nvSpPr>
          <p:spPr>
            <a:xfrm>
              <a:off x="2203698" y="804877"/>
              <a:ext cx="1577934" cy="1009325"/>
            </a:xfrm>
            <a:custGeom>
              <a:avLst/>
              <a:gdLst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12271 w 1589314"/>
                <a:gd name="connsiteY11" fmla="*/ 745672 h 1006929"/>
                <a:gd name="connsiteX12" fmla="*/ 206829 w 1589314"/>
                <a:gd name="connsiteY12" fmla="*/ 767443 h 1006929"/>
                <a:gd name="connsiteX13" fmla="*/ 255814 w 1589314"/>
                <a:gd name="connsiteY13" fmla="*/ 800100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06829 w 1589314"/>
                <a:gd name="connsiteY12" fmla="*/ 767443 h 1006929"/>
                <a:gd name="connsiteX13" fmla="*/ 255814 w 1589314"/>
                <a:gd name="connsiteY13" fmla="*/ 800100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06829 w 1589314"/>
                <a:gd name="connsiteY12" fmla="*/ 767443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16348 w 1589314"/>
                <a:gd name="connsiteY12" fmla="*/ 762681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1961 w 1589314"/>
                <a:gd name="connsiteY0" fmla="*/ 164987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16348 w 1589314"/>
                <a:gd name="connsiteY12" fmla="*/ 762681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1961 w 1589314"/>
                <a:gd name="connsiteY55" fmla="*/ 164987 h 1006929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17171 w 1589314"/>
                <a:gd name="connsiteY47" fmla="*/ 198325 h 1009311"/>
                <a:gd name="connsiteX48" fmla="*/ 1191986 w 1589314"/>
                <a:gd name="connsiteY48" fmla="*/ 73139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17171 w 1589314"/>
                <a:gd name="connsiteY47" fmla="*/ 198325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07653 w 1589314"/>
                <a:gd name="connsiteY47" fmla="*/ 205469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72967 w 1589314"/>
                <a:gd name="connsiteY46" fmla="*/ 183698 h 1009311"/>
                <a:gd name="connsiteX47" fmla="*/ 1307653 w 1589314"/>
                <a:gd name="connsiteY47" fmla="*/ 205469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589314" h="1009311">
                  <a:moveTo>
                    <a:pt x="411961" y="167369"/>
                  </a:moveTo>
                  <a:lnTo>
                    <a:pt x="408214" y="269082"/>
                  </a:lnTo>
                  <a:lnTo>
                    <a:pt x="381000" y="290854"/>
                  </a:lnTo>
                  <a:lnTo>
                    <a:pt x="413657" y="383382"/>
                  </a:lnTo>
                  <a:lnTo>
                    <a:pt x="342900" y="421482"/>
                  </a:lnTo>
                  <a:lnTo>
                    <a:pt x="255814" y="388825"/>
                  </a:lnTo>
                  <a:lnTo>
                    <a:pt x="206829" y="426925"/>
                  </a:lnTo>
                  <a:lnTo>
                    <a:pt x="163286" y="405154"/>
                  </a:lnTo>
                  <a:lnTo>
                    <a:pt x="141514" y="459582"/>
                  </a:lnTo>
                  <a:lnTo>
                    <a:pt x="0" y="524896"/>
                  </a:lnTo>
                  <a:lnTo>
                    <a:pt x="97971" y="639196"/>
                  </a:lnTo>
                  <a:lnTo>
                    <a:pt x="200373" y="745673"/>
                  </a:lnTo>
                  <a:lnTo>
                    <a:pt x="216348" y="765063"/>
                  </a:lnTo>
                  <a:lnTo>
                    <a:pt x="248675" y="816769"/>
                  </a:lnTo>
                  <a:lnTo>
                    <a:pt x="321129" y="753496"/>
                  </a:lnTo>
                  <a:lnTo>
                    <a:pt x="489857" y="829696"/>
                  </a:lnTo>
                  <a:lnTo>
                    <a:pt x="457200" y="862354"/>
                  </a:lnTo>
                  <a:lnTo>
                    <a:pt x="527957" y="916782"/>
                  </a:lnTo>
                  <a:lnTo>
                    <a:pt x="598714" y="873239"/>
                  </a:lnTo>
                  <a:lnTo>
                    <a:pt x="669471" y="927668"/>
                  </a:lnTo>
                  <a:lnTo>
                    <a:pt x="664029" y="992982"/>
                  </a:lnTo>
                  <a:lnTo>
                    <a:pt x="729343" y="1009311"/>
                  </a:lnTo>
                  <a:lnTo>
                    <a:pt x="810986" y="960325"/>
                  </a:lnTo>
                  <a:lnTo>
                    <a:pt x="849086" y="987539"/>
                  </a:lnTo>
                  <a:lnTo>
                    <a:pt x="859971" y="927668"/>
                  </a:lnTo>
                  <a:lnTo>
                    <a:pt x="892629" y="911339"/>
                  </a:lnTo>
                  <a:lnTo>
                    <a:pt x="843643" y="851468"/>
                  </a:lnTo>
                  <a:lnTo>
                    <a:pt x="952500" y="709954"/>
                  </a:lnTo>
                  <a:lnTo>
                    <a:pt x="1066800" y="780711"/>
                  </a:lnTo>
                  <a:lnTo>
                    <a:pt x="1159329" y="699068"/>
                  </a:lnTo>
                  <a:lnTo>
                    <a:pt x="1262743" y="742611"/>
                  </a:lnTo>
                  <a:lnTo>
                    <a:pt x="1257300" y="791596"/>
                  </a:lnTo>
                  <a:lnTo>
                    <a:pt x="1317171" y="802482"/>
                  </a:lnTo>
                  <a:lnTo>
                    <a:pt x="1409700" y="731725"/>
                  </a:lnTo>
                  <a:lnTo>
                    <a:pt x="1458686" y="726282"/>
                  </a:lnTo>
                  <a:lnTo>
                    <a:pt x="1475014" y="660968"/>
                  </a:lnTo>
                  <a:lnTo>
                    <a:pt x="1377043" y="579325"/>
                  </a:lnTo>
                  <a:lnTo>
                    <a:pt x="1360714" y="481354"/>
                  </a:lnTo>
                  <a:lnTo>
                    <a:pt x="1420586" y="437811"/>
                  </a:lnTo>
                  <a:lnTo>
                    <a:pt x="1480457" y="481354"/>
                  </a:lnTo>
                  <a:lnTo>
                    <a:pt x="1480457" y="399711"/>
                  </a:lnTo>
                  <a:lnTo>
                    <a:pt x="1529443" y="372496"/>
                  </a:lnTo>
                  <a:lnTo>
                    <a:pt x="1540329" y="426925"/>
                  </a:lnTo>
                  <a:lnTo>
                    <a:pt x="1589314" y="356168"/>
                  </a:lnTo>
                  <a:lnTo>
                    <a:pt x="1572986" y="247311"/>
                  </a:lnTo>
                  <a:lnTo>
                    <a:pt x="1469571" y="258196"/>
                  </a:lnTo>
                  <a:lnTo>
                    <a:pt x="1372967" y="183698"/>
                  </a:lnTo>
                  <a:lnTo>
                    <a:pt x="1307653" y="205469"/>
                  </a:lnTo>
                  <a:lnTo>
                    <a:pt x="1161051" y="82664"/>
                  </a:lnTo>
                  <a:lnTo>
                    <a:pt x="1121229" y="105796"/>
                  </a:lnTo>
                  <a:lnTo>
                    <a:pt x="1040953" y="0"/>
                  </a:lnTo>
                  <a:lnTo>
                    <a:pt x="930729" y="154782"/>
                  </a:lnTo>
                  <a:lnTo>
                    <a:pt x="734786" y="252754"/>
                  </a:lnTo>
                  <a:lnTo>
                    <a:pt x="560614" y="127568"/>
                  </a:lnTo>
                  <a:lnTo>
                    <a:pt x="517071" y="181996"/>
                  </a:lnTo>
                  <a:lnTo>
                    <a:pt x="411961" y="1673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2" name="Koprivničko_Križevačka_županija"/>
            <p:cNvSpPr/>
            <p:nvPr/>
          </p:nvSpPr>
          <p:spPr>
            <a:xfrm>
              <a:off x="3364455" y="365853"/>
              <a:ext cx="1091226" cy="736011"/>
            </a:xfrm>
            <a:custGeom>
              <a:avLst/>
              <a:gdLst>
                <a:gd name="connsiteX0" fmla="*/ 560614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87828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60614 w 1099457"/>
                <a:gd name="connsiteY38" fmla="*/ 0 h 734785"/>
                <a:gd name="connsiteX0" fmla="*/ 574909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87828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74909 w 1099457"/>
                <a:gd name="connsiteY38" fmla="*/ 0 h 734785"/>
                <a:gd name="connsiteX0" fmla="*/ 574909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94972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74909 w 1099457"/>
                <a:gd name="connsiteY38" fmla="*/ 0 h 734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099457" h="734785">
                  <a:moveTo>
                    <a:pt x="574909" y="0"/>
                  </a:moveTo>
                  <a:lnTo>
                    <a:pt x="500743" y="97971"/>
                  </a:lnTo>
                  <a:lnTo>
                    <a:pt x="413657" y="234043"/>
                  </a:lnTo>
                  <a:lnTo>
                    <a:pt x="299357" y="212271"/>
                  </a:lnTo>
                  <a:lnTo>
                    <a:pt x="239486" y="239485"/>
                  </a:lnTo>
                  <a:lnTo>
                    <a:pt x="250371" y="299357"/>
                  </a:lnTo>
                  <a:lnTo>
                    <a:pt x="185057" y="299357"/>
                  </a:lnTo>
                  <a:lnTo>
                    <a:pt x="136071" y="353785"/>
                  </a:lnTo>
                  <a:lnTo>
                    <a:pt x="92529" y="315685"/>
                  </a:lnTo>
                  <a:lnTo>
                    <a:pt x="0" y="413657"/>
                  </a:lnTo>
                  <a:lnTo>
                    <a:pt x="0" y="527957"/>
                  </a:lnTo>
                  <a:lnTo>
                    <a:pt x="136071" y="642257"/>
                  </a:lnTo>
                  <a:lnTo>
                    <a:pt x="201386" y="620485"/>
                  </a:lnTo>
                  <a:lnTo>
                    <a:pt x="299357" y="702128"/>
                  </a:lnTo>
                  <a:lnTo>
                    <a:pt x="397329" y="691243"/>
                  </a:lnTo>
                  <a:lnTo>
                    <a:pt x="419100" y="500743"/>
                  </a:lnTo>
                  <a:lnTo>
                    <a:pt x="484414" y="451757"/>
                  </a:lnTo>
                  <a:lnTo>
                    <a:pt x="522514" y="478971"/>
                  </a:lnTo>
                  <a:lnTo>
                    <a:pt x="549729" y="462643"/>
                  </a:lnTo>
                  <a:lnTo>
                    <a:pt x="566057" y="408214"/>
                  </a:lnTo>
                  <a:lnTo>
                    <a:pt x="647700" y="527957"/>
                  </a:lnTo>
                  <a:lnTo>
                    <a:pt x="642257" y="593271"/>
                  </a:lnTo>
                  <a:lnTo>
                    <a:pt x="718457" y="571500"/>
                  </a:lnTo>
                  <a:lnTo>
                    <a:pt x="745671" y="609600"/>
                  </a:lnTo>
                  <a:lnTo>
                    <a:pt x="751114" y="669471"/>
                  </a:lnTo>
                  <a:lnTo>
                    <a:pt x="816429" y="669471"/>
                  </a:lnTo>
                  <a:lnTo>
                    <a:pt x="876300" y="734785"/>
                  </a:lnTo>
                  <a:lnTo>
                    <a:pt x="968829" y="594972"/>
                  </a:lnTo>
                  <a:lnTo>
                    <a:pt x="1099457" y="566057"/>
                  </a:lnTo>
                  <a:lnTo>
                    <a:pt x="1039586" y="522514"/>
                  </a:lnTo>
                  <a:lnTo>
                    <a:pt x="1045029" y="473528"/>
                  </a:lnTo>
                  <a:lnTo>
                    <a:pt x="974271" y="375557"/>
                  </a:lnTo>
                  <a:lnTo>
                    <a:pt x="947057" y="364671"/>
                  </a:lnTo>
                  <a:lnTo>
                    <a:pt x="941614" y="315685"/>
                  </a:lnTo>
                  <a:lnTo>
                    <a:pt x="887186" y="272143"/>
                  </a:lnTo>
                  <a:lnTo>
                    <a:pt x="865414" y="288471"/>
                  </a:lnTo>
                  <a:lnTo>
                    <a:pt x="691243" y="195943"/>
                  </a:lnTo>
                  <a:lnTo>
                    <a:pt x="625929" y="114300"/>
                  </a:lnTo>
                  <a:lnTo>
                    <a:pt x="57490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3" name="Karlovačka_županija"/>
            <p:cNvSpPr/>
            <p:nvPr/>
          </p:nvSpPr>
          <p:spPr>
            <a:xfrm>
              <a:off x="1744031" y="1321376"/>
              <a:ext cx="1118267" cy="1441892"/>
            </a:xfrm>
            <a:custGeom>
              <a:avLst/>
              <a:gdLst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55134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432109 w 1124414"/>
                <a:gd name="connsiteY38" fmla="*/ 1231281 h 1440366"/>
                <a:gd name="connsiteX39" fmla="*/ 269487 w 1124414"/>
                <a:gd name="connsiteY39" fmla="*/ 1073305 h 1440366"/>
                <a:gd name="connsiteX40" fmla="*/ 185853 w 1124414"/>
                <a:gd name="connsiteY40" fmla="*/ 1110476 h 1440366"/>
                <a:gd name="connsiteX41" fmla="*/ 88280 w 1124414"/>
                <a:gd name="connsiteY41" fmla="*/ 1054720 h 1440366"/>
                <a:gd name="connsiteX42" fmla="*/ 23231 w 1124414"/>
                <a:gd name="connsiteY42" fmla="*/ 1012902 h 1440366"/>
                <a:gd name="connsiteX43" fmla="*/ 9292 w 1124414"/>
                <a:gd name="connsiteY43" fmla="*/ 961793 h 1440366"/>
                <a:gd name="connsiteX44" fmla="*/ 0 w 1124414"/>
                <a:gd name="connsiteY44" fmla="*/ 831695 h 1440366"/>
                <a:gd name="connsiteX45" fmla="*/ 13939 w 1124414"/>
                <a:gd name="connsiteY45" fmla="*/ 734122 h 1440366"/>
                <a:gd name="connsiteX46" fmla="*/ 69695 w 1124414"/>
                <a:gd name="connsiteY46" fmla="*/ 720183 h 1440366"/>
                <a:gd name="connsiteX47" fmla="*/ 153329 w 1124414"/>
                <a:gd name="connsiteY47" fmla="*/ 775939 h 1440366"/>
                <a:gd name="connsiteX48" fmla="*/ 218378 w 1124414"/>
                <a:gd name="connsiteY48" fmla="*/ 724829 h 1440366"/>
                <a:gd name="connsiteX49" fmla="*/ 297365 w 1124414"/>
                <a:gd name="connsiteY49" fmla="*/ 617963 h 1440366"/>
                <a:gd name="connsiteX50" fmla="*/ 292719 w 1124414"/>
                <a:gd name="connsiteY50" fmla="*/ 529683 h 1440366"/>
                <a:gd name="connsiteX51" fmla="*/ 348475 w 1124414"/>
                <a:gd name="connsiteY51" fmla="*/ 469281 h 1440366"/>
                <a:gd name="connsiteX52" fmla="*/ 408878 w 1124414"/>
                <a:gd name="connsiteY52" fmla="*/ 511098 h 1440366"/>
                <a:gd name="connsiteX53" fmla="*/ 492512 w 1124414"/>
                <a:gd name="connsiteY53" fmla="*/ 459988 h 1440366"/>
                <a:gd name="connsiteX54" fmla="*/ 413524 w 1124414"/>
                <a:gd name="connsiteY54" fmla="*/ 367061 h 1440366"/>
                <a:gd name="connsiteX55" fmla="*/ 404231 w 1124414"/>
                <a:gd name="connsiteY55" fmla="*/ 311305 h 1440366"/>
                <a:gd name="connsiteX56" fmla="*/ 390292 w 1124414"/>
                <a:gd name="connsiteY56" fmla="*/ 269488 h 1440366"/>
                <a:gd name="connsiteX57" fmla="*/ 450695 w 1124414"/>
                <a:gd name="connsiteY57" fmla="*/ 213732 h 1440366"/>
                <a:gd name="connsiteX58" fmla="*/ 538975 w 1124414"/>
                <a:gd name="connsiteY58" fmla="*/ 199793 h 1440366"/>
                <a:gd name="connsiteX59" fmla="*/ 464634 w 1124414"/>
                <a:gd name="connsiteY59" fmla="*/ 88281 h 1440366"/>
                <a:gd name="connsiteX60" fmla="*/ 422817 w 1124414"/>
                <a:gd name="connsiteY60" fmla="*/ 148683 h 1440366"/>
                <a:gd name="connsiteX61" fmla="*/ 367061 w 1124414"/>
                <a:gd name="connsiteY61" fmla="*/ 78988 h 1440366"/>
                <a:gd name="connsiteX62" fmla="*/ 399585 w 1124414"/>
                <a:gd name="connsiteY62" fmla="*/ 32524 h 1440366"/>
                <a:gd name="connsiteX63" fmla="*/ 450695 w 1124414"/>
                <a:gd name="connsiteY63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432109 w 1124414"/>
                <a:gd name="connsiteY38" fmla="*/ 1231281 h 1440366"/>
                <a:gd name="connsiteX39" fmla="*/ 269487 w 1124414"/>
                <a:gd name="connsiteY39" fmla="*/ 1073305 h 1440366"/>
                <a:gd name="connsiteX40" fmla="*/ 185853 w 1124414"/>
                <a:gd name="connsiteY40" fmla="*/ 1110476 h 1440366"/>
                <a:gd name="connsiteX41" fmla="*/ 88280 w 1124414"/>
                <a:gd name="connsiteY41" fmla="*/ 1054720 h 1440366"/>
                <a:gd name="connsiteX42" fmla="*/ 23231 w 1124414"/>
                <a:gd name="connsiteY42" fmla="*/ 1012902 h 1440366"/>
                <a:gd name="connsiteX43" fmla="*/ 9292 w 1124414"/>
                <a:gd name="connsiteY43" fmla="*/ 961793 h 1440366"/>
                <a:gd name="connsiteX44" fmla="*/ 0 w 1124414"/>
                <a:gd name="connsiteY44" fmla="*/ 831695 h 1440366"/>
                <a:gd name="connsiteX45" fmla="*/ 13939 w 1124414"/>
                <a:gd name="connsiteY45" fmla="*/ 734122 h 1440366"/>
                <a:gd name="connsiteX46" fmla="*/ 69695 w 1124414"/>
                <a:gd name="connsiteY46" fmla="*/ 720183 h 1440366"/>
                <a:gd name="connsiteX47" fmla="*/ 153329 w 1124414"/>
                <a:gd name="connsiteY47" fmla="*/ 775939 h 1440366"/>
                <a:gd name="connsiteX48" fmla="*/ 218378 w 1124414"/>
                <a:gd name="connsiteY48" fmla="*/ 724829 h 1440366"/>
                <a:gd name="connsiteX49" fmla="*/ 297365 w 1124414"/>
                <a:gd name="connsiteY49" fmla="*/ 617963 h 1440366"/>
                <a:gd name="connsiteX50" fmla="*/ 292719 w 1124414"/>
                <a:gd name="connsiteY50" fmla="*/ 529683 h 1440366"/>
                <a:gd name="connsiteX51" fmla="*/ 348475 w 1124414"/>
                <a:gd name="connsiteY51" fmla="*/ 469281 h 1440366"/>
                <a:gd name="connsiteX52" fmla="*/ 408878 w 1124414"/>
                <a:gd name="connsiteY52" fmla="*/ 511098 h 1440366"/>
                <a:gd name="connsiteX53" fmla="*/ 492512 w 1124414"/>
                <a:gd name="connsiteY53" fmla="*/ 459988 h 1440366"/>
                <a:gd name="connsiteX54" fmla="*/ 413524 w 1124414"/>
                <a:gd name="connsiteY54" fmla="*/ 367061 h 1440366"/>
                <a:gd name="connsiteX55" fmla="*/ 404231 w 1124414"/>
                <a:gd name="connsiteY55" fmla="*/ 311305 h 1440366"/>
                <a:gd name="connsiteX56" fmla="*/ 390292 w 1124414"/>
                <a:gd name="connsiteY56" fmla="*/ 269488 h 1440366"/>
                <a:gd name="connsiteX57" fmla="*/ 450695 w 1124414"/>
                <a:gd name="connsiteY57" fmla="*/ 213732 h 1440366"/>
                <a:gd name="connsiteX58" fmla="*/ 538975 w 1124414"/>
                <a:gd name="connsiteY58" fmla="*/ 199793 h 1440366"/>
                <a:gd name="connsiteX59" fmla="*/ 464634 w 1124414"/>
                <a:gd name="connsiteY59" fmla="*/ 88281 h 1440366"/>
                <a:gd name="connsiteX60" fmla="*/ 422817 w 1124414"/>
                <a:gd name="connsiteY60" fmla="*/ 148683 h 1440366"/>
                <a:gd name="connsiteX61" fmla="*/ 367061 w 1124414"/>
                <a:gd name="connsiteY61" fmla="*/ 78988 h 1440366"/>
                <a:gd name="connsiteX62" fmla="*/ 399585 w 1124414"/>
                <a:gd name="connsiteY62" fmla="*/ 32524 h 1440366"/>
                <a:gd name="connsiteX63" fmla="*/ 450695 w 1124414"/>
                <a:gd name="connsiteY63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9487 w 1124414"/>
                <a:gd name="connsiteY38" fmla="*/ 1073305 h 1440366"/>
                <a:gd name="connsiteX39" fmla="*/ 185853 w 1124414"/>
                <a:gd name="connsiteY39" fmla="*/ 1110476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85853 w 1124414"/>
                <a:gd name="connsiteY39" fmla="*/ 1110476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92524 w 1124414"/>
                <a:gd name="connsiteY34" fmla="*/ 1421548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92524 w 1124414"/>
                <a:gd name="connsiteY34" fmla="*/ 1421548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74097 w 1124414"/>
                <a:gd name="connsiteY37" fmla="*/ 1380196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124414" h="1440366">
                  <a:moveTo>
                    <a:pt x="450695" y="0"/>
                  </a:moveTo>
                  <a:lnTo>
                    <a:pt x="669073" y="236963"/>
                  </a:lnTo>
                  <a:lnTo>
                    <a:pt x="669073" y="236963"/>
                  </a:lnTo>
                  <a:lnTo>
                    <a:pt x="710890" y="292720"/>
                  </a:lnTo>
                  <a:lnTo>
                    <a:pt x="775939" y="232317"/>
                  </a:lnTo>
                  <a:lnTo>
                    <a:pt x="943207" y="306659"/>
                  </a:lnTo>
                  <a:lnTo>
                    <a:pt x="915329" y="343829"/>
                  </a:lnTo>
                  <a:lnTo>
                    <a:pt x="985024" y="399585"/>
                  </a:lnTo>
                  <a:lnTo>
                    <a:pt x="1054719" y="362415"/>
                  </a:lnTo>
                  <a:lnTo>
                    <a:pt x="1124414" y="413524"/>
                  </a:lnTo>
                  <a:lnTo>
                    <a:pt x="1115121" y="483220"/>
                  </a:lnTo>
                  <a:lnTo>
                    <a:pt x="1064012" y="455341"/>
                  </a:lnTo>
                  <a:lnTo>
                    <a:pt x="1031487" y="455341"/>
                  </a:lnTo>
                  <a:lnTo>
                    <a:pt x="1017548" y="515744"/>
                  </a:lnTo>
                  <a:lnTo>
                    <a:pt x="1045426" y="538976"/>
                  </a:lnTo>
                  <a:lnTo>
                    <a:pt x="1045426" y="538976"/>
                  </a:lnTo>
                  <a:lnTo>
                    <a:pt x="1022195" y="641195"/>
                  </a:lnTo>
                  <a:lnTo>
                    <a:pt x="998963" y="669073"/>
                  </a:lnTo>
                  <a:lnTo>
                    <a:pt x="971085" y="645841"/>
                  </a:lnTo>
                  <a:lnTo>
                    <a:pt x="952500" y="692305"/>
                  </a:lnTo>
                  <a:lnTo>
                    <a:pt x="1003609" y="748061"/>
                  </a:lnTo>
                  <a:lnTo>
                    <a:pt x="980378" y="803817"/>
                  </a:lnTo>
                  <a:lnTo>
                    <a:pt x="971085" y="836341"/>
                  </a:lnTo>
                  <a:lnTo>
                    <a:pt x="1022195" y="882805"/>
                  </a:lnTo>
                  <a:lnTo>
                    <a:pt x="966439" y="929268"/>
                  </a:lnTo>
                  <a:lnTo>
                    <a:pt x="933914" y="980378"/>
                  </a:lnTo>
                  <a:lnTo>
                    <a:pt x="961792" y="1059366"/>
                  </a:lnTo>
                  <a:lnTo>
                    <a:pt x="910682" y="1161585"/>
                  </a:lnTo>
                  <a:lnTo>
                    <a:pt x="952500" y="1263805"/>
                  </a:lnTo>
                  <a:lnTo>
                    <a:pt x="887451" y="1370671"/>
                  </a:lnTo>
                  <a:lnTo>
                    <a:pt x="794524" y="1356732"/>
                  </a:lnTo>
                  <a:lnTo>
                    <a:pt x="720182" y="1389256"/>
                  </a:lnTo>
                  <a:lnTo>
                    <a:pt x="676206" y="1351969"/>
                  </a:lnTo>
                  <a:lnTo>
                    <a:pt x="669403" y="1384610"/>
                  </a:lnTo>
                  <a:lnTo>
                    <a:pt x="692524" y="1421548"/>
                  </a:lnTo>
                  <a:lnTo>
                    <a:pt x="645841" y="1440366"/>
                  </a:lnTo>
                  <a:lnTo>
                    <a:pt x="617963" y="1379963"/>
                  </a:lnTo>
                  <a:lnTo>
                    <a:pt x="574097" y="1380196"/>
                  </a:lnTo>
                  <a:lnTo>
                    <a:pt x="262352" y="1078068"/>
                  </a:lnTo>
                  <a:lnTo>
                    <a:pt x="176341" y="1115238"/>
                  </a:lnTo>
                  <a:lnTo>
                    <a:pt x="76389" y="1059482"/>
                  </a:lnTo>
                  <a:lnTo>
                    <a:pt x="27986" y="996233"/>
                  </a:lnTo>
                  <a:lnTo>
                    <a:pt x="11670" y="921312"/>
                  </a:lnTo>
                  <a:lnTo>
                    <a:pt x="0" y="831695"/>
                  </a:lnTo>
                  <a:lnTo>
                    <a:pt x="13939" y="734122"/>
                  </a:lnTo>
                  <a:lnTo>
                    <a:pt x="69695" y="720183"/>
                  </a:lnTo>
                  <a:lnTo>
                    <a:pt x="153329" y="775939"/>
                  </a:lnTo>
                  <a:lnTo>
                    <a:pt x="218378" y="724829"/>
                  </a:lnTo>
                  <a:lnTo>
                    <a:pt x="297365" y="617963"/>
                  </a:lnTo>
                  <a:lnTo>
                    <a:pt x="292719" y="529683"/>
                  </a:lnTo>
                  <a:lnTo>
                    <a:pt x="348475" y="469281"/>
                  </a:lnTo>
                  <a:lnTo>
                    <a:pt x="408878" y="511098"/>
                  </a:lnTo>
                  <a:lnTo>
                    <a:pt x="492512" y="459988"/>
                  </a:lnTo>
                  <a:lnTo>
                    <a:pt x="413524" y="367061"/>
                  </a:lnTo>
                  <a:lnTo>
                    <a:pt x="404231" y="311305"/>
                  </a:lnTo>
                  <a:lnTo>
                    <a:pt x="390292" y="269488"/>
                  </a:lnTo>
                  <a:lnTo>
                    <a:pt x="450695" y="213732"/>
                  </a:lnTo>
                  <a:lnTo>
                    <a:pt x="538975" y="199793"/>
                  </a:lnTo>
                  <a:lnTo>
                    <a:pt x="464634" y="88281"/>
                  </a:lnTo>
                  <a:lnTo>
                    <a:pt x="422817" y="148683"/>
                  </a:lnTo>
                  <a:lnTo>
                    <a:pt x="367061" y="78988"/>
                  </a:lnTo>
                  <a:lnTo>
                    <a:pt x="399585" y="32524"/>
                  </a:lnTo>
                  <a:lnTo>
                    <a:pt x="45069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4" name="Bjelovarsko_bilogorska_županija"/>
            <p:cNvSpPr/>
            <p:nvPr/>
          </p:nvSpPr>
          <p:spPr>
            <a:xfrm>
              <a:off x="3549867" y="772597"/>
              <a:ext cx="1145305" cy="994260"/>
            </a:xfrm>
            <a:custGeom>
              <a:avLst/>
              <a:gdLst>
                <a:gd name="connsiteX0" fmla="*/ 692305 w 1152293"/>
                <a:gd name="connsiteY0" fmla="*/ 329890 h 1003609"/>
                <a:gd name="connsiteX1" fmla="*/ 785232 w 1152293"/>
                <a:gd name="connsiteY1" fmla="*/ 413524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54720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85232 w 1152293"/>
                <a:gd name="connsiteY1" fmla="*/ 413524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0271 w 1152293"/>
                <a:gd name="connsiteY17" fmla="*/ 975848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0271 w 1152293"/>
                <a:gd name="connsiteY17" fmla="*/ 975848 h 1003609"/>
                <a:gd name="connsiteX18" fmla="*/ 622610 w 1152293"/>
                <a:gd name="connsiteY18" fmla="*/ 938561 h 1003609"/>
                <a:gd name="connsiteX19" fmla="*/ 561990 w 1152293"/>
                <a:gd name="connsiteY19" fmla="*/ 966322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994084"/>
                <a:gd name="connsiteX1" fmla="*/ 792365 w 1152293"/>
                <a:gd name="connsiteY1" fmla="*/ 406380 h 994084"/>
                <a:gd name="connsiteX2" fmla="*/ 892206 w 1152293"/>
                <a:gd name="connsiteY2" fmla="*/ 466784 h 994084"/>
                <a:gd name="connsiteX3" fmla="*/ 910793 w 1152293"/>
                <a:gd name="connsiteY3" fmla="*/ 529567 h 994084"/>
                <a:gd name="connsiteX4" fmla="*/ 980378 w 1152293"/>
                <a:gd name="connsiteY4" fmla="*/ 566853 h 994084"/>
                <a:gd name="connsiteX5" fmla="*/ 989889 w 1152293"/>
                <a:gd name="connsiteY5" fmla="*/ 566853 h 994084"/>
                <a:gd name="connsiteX6" fmla="*/ 1033974 w 1152293"/>
                <a:gd name="connsiteY6" fmla="*/ 641078 h 994084"/>
                <a:gd name="connsiteX7" fmla="*/ 1068659 w 1152293"/>
                <a:gd name="connsiteY7" fmla="*/ 594731 h 994084"/>
                <a:gd name="connsiteX8" fmla="*/ 1152293 w 1152293"/>
                <a:gd name="connsiteY8" fmla="*/ 669073 h 994084"/>
                <a:gd name="connsiteX9" fmla="*/ 1061853 w 1152293"/>
                <a:gd name="connsiteY9" fmla="*/ 831695 h 994084"/>
                <a:gd name="connsiteX10" fmla="*/ 1073305 w 1152293"/>
                <a:gd name="connsiteY10" fmla="*/ 878158 h 994084"/>
                <a:gd name="connsiteX11" fmla="*/ 1040781 w 1152293"/>
                <a:gd name="connsiteY11" fmla="*/ 942859 h 994084"/>
                <a:gd name="connsiteX12" fmla="*/ 961901 w 1152293"/>
                <a:gd name="connsiteY12" fmla="*/ 910567 h 994084"/>
                <a:gd name="connsiteX13" fmla="*/ 831695 w 1152293"/>
                <a:gd name="connsiteY13" fmla="*/ 957146 h 994084"/>
                <a:gd name="connsiteX14" fmla="*/ 785232 w 1152293"/>
                <a:gd name="connsiteY14" fmla="*/ 906036 h 994084"/>
                <a:gd name="connsiteX15" fmla="*/ 743415 w 1152293"/>
                <a:gd name="connsiteY15" fmla="*/ 952500 h 994084"/>
                <a:gd name="connsiteX16" fmla="*/ 718132 w 1152293"/>
                <a:gd name="connsiteY16" fmla="*/ 919627 h 994084"/>
                <a:gd name="connsiteX17" fmla="*/ 650271 w 1152293"/>
                <a:gd name="connsiteY17" fmla="*/ 975848 h 994084"/>
                <a:gd name="connsiteX18" fmla="*/ 622610 w 1152293"/>
                <a:gd name="connsiteY18" fmla="*/ 938561 h 994084"/>
                <a:gd name="connsiteX19" fmla="*/ 561990 w 1152293"/>
                <a:gd name="connsiteY19" fmla="*/ 966322 h 994084"/>
                <a:gd name="connsiteX20" fmla="*/ 501805 w 1152293"/>
                <a:gd name="connsiteY20" fmla="*/ 919975 h 994084"/>
                <a:gd name="connsiteX21" fmla="*/ 471440 w 1152293"/>
                <a:gd name="connsiteY21" fmla="*/ 994084 h 994084"/>
                <a:gd name="connsiteX22" fmla="*/ 394939 w 1152293"/>
                <a:gd name="connsiteY22" fmla="*/ 924622 h 994084"/>
                <a:gd name="connsiteX23" fmla="*/ 353122 w 1152293"/>
                <a:gd name="connsiteY23" fmla="*/ 845634 h 994084"/>
                <a:gd name="connsiteX24" fmla="*/ 315951 w 1152293"/>
                <a:gd name="connsiteY24" fmla="*/ 766646 h 994084"/>
                <a:gd name="connsiteX25" fmla="*/ 278781 w 1152293"/>
                <a:gd name="connsiteY25" fmla="*/ 775939 h 994084"/>
                <a:gd name="connsiteX26" fmla="*/ 218378 w 1152293"/>
                <a:gd name="connsiteY26" fmla="*/ 706244 h 994084"/>
                <a:gd name="connsiteX27" fmla="*/ 106866 w 1152293"/>
                <a:gd name="connsiteY27" fmla="*/ 706244 h 994084"/>
                <a:gd name="connsiteX28" fmla="*/ 13939 w 1152293"/>
                <a:gd name="connsiteY28" fmla="*/ 617963 h 994084"/>
                <a:gd name="connsiteX29" fmla="*/ 0 w 1152293"/>
                <a:gd name="connsiteY29" fmla="*/ 506451 h 994084"/>
                <a:gd name="connsiteX30" fmla="*/ 51110 w 1152293"/>
                <a:gd name="connsiteY30" fmla="*/ 464634 h 994084"/>
                <a:gd name="connsiteX31" fmla="*/ 125451 w 1152293"/>
                <a:gd name="connsiteY31" fmla="*/ 511097 h 994084"/>
                <a:gd name="connsiteX32" fmla="*/ 120805 w 1152293"/>
                <a:gd name="connsiteY32" fmla="*/ 422817 h 994084"/>
                <a:gd name="connsiteX33" fmla="*/ 167268 w 1152293"/>
                <a:gd name="connsiteY33" fmla="*/ 404231 h 994084"/>
                <a:gd name="connsiteX34" fmla="*/ 176561 w 1152293"/>
                <a:gd name="connsiteY34" fmla="*/ 455341 h 994084"/>
                <a:gd name="connsiteX35" fmla="*/ 227671 w 1152293"/>
                <a:gd name="connsiteY35" fmla="*/ 390292 h 994084"/>
                <a:gd name="connsiteX36" fmla="*/ 213732 w 1152293"/>
                <a:gd name="connsiteY36" fmla="*/ 283427 h 994084"/>
                <a:gd name="connsiteX37" fmla="*/ 236963 w 1152293"/>
                <a:gd name="connsiteY37" fmla="*/ 88280 h 994084"/>
                <a:gd name="connsiteX38" fmla="*/ 302012 w 1152293"/>
                <a:gd name="connsiteY38" fmla="*/ 41817 h 994084"/>
                <a:gd name="connsiteX39" fmla="*/ 339183 w 1152293"/>
                <a:gd name="connsiteY39" fmla="*/ 69695 h 994084"/>
                <a:gd name="connsiteX40" fmla="*/ 381000 w 1152293"/>
                <a:gd name="connsiteY40" fmla="*/ 0 h 994084"/>
                <a:gd name="connsiteX41" fmla="*/ 464634 w 1152293"/>
                <a:gd name="connsiteY41" fmla="*/ 120805 h 994084"/>
                <a:gd name="connsiteX42" fmla="*/ 455342 w 1152293"/>
                <a:gd name="connsiteY42" fmla="*/ 181207 h 994084"/>
                <a:gd name="connsiteX43" fmla="*/ 534329 w 1152293"/>
                <a:gd name="connsiteY43" fmla="*/ 157975 h 994084"/>
                <a:gd name="connsiteX44" fmla="*/ 562207 w 1152293"/>
                <a:gd name="connsiteY44" fmla="*/ 199792 h 994084"/>
                <a:gd name="connsiteX45" fmla="*/ 562207 w 1152293"/>
                <a:gd name="connsiteY45" fmla="*/ 260195 h 994084"/>
                <a:gd name="connsiteX46" fmla="*/ 636549 w 1152293"/>
                <a:gd name="connsiteY46" fmla="*/ 264841 h 994084"/>
                <a:gd name="connsiteX47" fmla="*/ 692305 w 1152293"/>
                <a:gd name="connsiteY47" fmla="*/ 329890 h 994084"/>
                <a:gd name="connsiteX0" fmla="*/ 692305 w 1152293"/>
                <a:gd name="connsiteY0" fmla="*/ 329890 h 994084"/>
                <a:gd name="connsiteX1" fmla="*/ 792365 w 1152293"/>
                <a:gd name="connsiteY1" fmla="*/ 406380 h 994084"/>
                <a:gd name="connsiteX2" fmla="*/ 892206 w 1152293"/>
                <a:gd name="connsiteY2" fmla="*/ 466784 h 994084"/>
                <a:gd name="connsiteX3" fmla="*/ 910793 w 1152293"/>
                <a:gd name="connsiteY3" fmla="*/ 529567 h 994084"/>
                <a:gd name="connsiteX4" fmla="*/ 980378 w 1152293"/>
                <a:gd name="connsiteY4" fmla="*/ 566853 h 994084"/>
                <a:gd name="connsiteX5" fmla="*/ 989889 w 1152293"/>
                <a:gd name="connsiteY5" fmla="*/ 566853 h 994084"/>
                <a:gd name="connsiteX6" fmla="*/ 1033974 w 1152293"/>
                <a:gd name="connsiteY6" fmla="*/ 641078 h 994084"/>
                <a:gd name="connsiteX7" fmla="*/ 1068659 w 1152293"/>
                <a:gd name="connsiteY7" fmla="*/ 594731 h 994084"/>
                <a:gd name="connsiteX8" fmla="*/ 1152293 w 1152293"/>
                <a:gd name="connsiteY8" fmla="*/ 669073 h 994084"/>
                <a:gd name="connsiteX9" fmla="*/ 1061853 w 1152293"/>
                <a:gd name="connsiteY9" fmla="*/ 831695 h 994084"/>
                <a:gd name="connsiteX10" fmla="*/ 1073305 w 1152293"/>
                <a:gd name="connsiteY10" fmla="*/ 878158 h 994084"/>
                <a:gd name="connsiteX11" fmla="*/ 1040781 w 1152293"/>
                <a:gd name="connsiteY11" fmla="*/ 942859 h 994084"/>
                <a:gd name="connsiteX12" fmla="*/ 961901 w 1152293"/>
                <a:gd name="connsiteY12" fmla="*/ 910567 h 994084"/>
                <a:gd name="connsiteX13" fmla="*/ 831695 w 1152293"/>
                <a:gd name="connsiteY13" fmla="*/ 957146 h 994084"/>
                <a:gd name="connsiteX14" fmla="*/ 785232 w 1152293"/>
                <a:gd name="connsiteY14" fmla="*/ 906036 h 994084"/>
                <a:gd name="connsiteX15" fmla="*/ 743415 w 1152293"/>
                <a:gd name="connsiteY15" fmla="*/ 952500 h 994084"/>
                <a:gd name="connsiteX16" fmla="*/ 718132 w 1152293"/>
                <a:gd name="connsiteY16" fmla="*/ 919627 h 994084"/>
                <a:gd name="connsiteX17" fmla="*/ 650271 w 1152293"/>
                <a:gd name="connsiteY17" fmla="*/ 975848 h 994084"/>
                <a:gd name="connsiteX18" fmla="*/ 622610 w 1152293"/>
                <a:gd name="connsiteY18" fmla="*/ 938561 h 994084"/>
                <a:gd name="connsiteX19" fmla="*/ 561990 w 1152293"/>
                <a:gd name="connsiteY19" fmla="*/ 966322 h 994084"/>
                <a:gd name="connsiteX20" fmla="*/ 504182 w 1152293"/>
                <a:gd name="connsiteY20" fmla="*/ 929500 h 994084"/>
                <a:gd name="connsiteX21" fmla="*/ 471440 w 1152293"/>
                <a:gd name="connsiteY21" fmla="*/ 994084 h 994084"/>
                <a:gd name="connsiteX22" fmla="*/ 394939 w 1152293"/>
                <a:gd name="connsiteY22" fmla="*/ 924622 h 994084"/>
                <a:gd name="connsiteX23" fmla="*/ 353122 w 1152293"/>
                <a:gd name="connsiteY23" fmla="*/ 845634 h 994084"/>
                <a:gd name="connsiteX24" fmla="*/ 315951 w 1152293"/>
                <a:gd name="connsiteY24" fmla="*/ 766646 h 994084"/>
                <a:gd name="connsiteX25" fmla="*/ 278781 w 1152293"/>
                <a:gd name="connsiteY25" fmla="*/ 775939 h 994084"/>
                <a:gd name="connsiteX26" fmla="*/ 218378 w 1152293"/>
                <a:gd name="connsiteY26" fmla="*/ 706244 h 994084"/>
                <a:gd name="connsiteX27" fmla="*/ 106866 w 1152293"/>
                <a:gd name="connsiteY27" fmla="*/ 706244 h 994084"/>
                <a:gd name="connsiteX28" fmla="*/ 13939 w 1152293"/>
                <a:gd name="connsiteY28" fmla="*/ 617963 h 994084"/>
                <a:gd name="connsiteX29" fmla="*/ 0 w 1152293"/>
                <a:gd name="connsiteY29" fmla="*/ 506451 h 994084"/>
                <a:gd name="connsiteX30" fmla="*/ 51110 w 1152293"/>
                <a:gd name="connsiteY30" fmla="*/ 464634 h 994084"/>
                <a:gd name="connsiteX31" fmla="*/ 125451 w 1152293"/>
                <a:gd name="connsiteY31" fmla="*/ 511097 h 994084"/>
                <a:gd name="connsiteX32" fmla="*/ 120805 w 1152293"/>
                <a:gd name="connsiteY32" fmla="*/ 422817 h 994084"/>
                <a:gd name="connsiteX33" fmla="*/ 167268 w 1152293"/>
                <a:gd name="connsiteY33" fmla="*/ 404231 h 994084"/>
                <a:gd name="connsiteX34" fmla="*/ 176561 w 1152293"/>
                <a:gd name="connsiteY34" fmla="*/ 455341 h 994084"/>
                <a:gd name="connsiteX35" fmla="*/ 227671 w 1152293"/>
                <a:gd name="connsiteY35" fmla="*/ 390292 h 994084"/>
                <a:gd name="connsiteX36" fmla="*/ 213732 w 1152293"/>
                <a:gd name="connsiteY36" fmla="*/ 283427 h 994084"/>
                <a:gd name="connsiteX37" fmla="*/ 236963 w 1152293"/>
                <a:gd name="connsiteY37" fmla="*/ 88280 h 994084"/>
                <a:gd name="connsiteX38" fmla="*/ 302012 w 1152293"/>
                <a:gd name="connsiteY38" fmla="*/ 41817 h 994084"/>
                <a:gd name="connsiteX39" fmla="*/ 339183 w 1152293"/>
                <a:gd name="connsiteY39" fmla="*/ 69695 h 994084"/>
                <a:gd name="connsiteX40" fmla="*/ 381000 w 1152293"/>
                <a:gd name="connsiteY40" fmla="*/ 0 h 994084"/>
                <a:gd name="connsiteX41" fmla="*/ 464634 w 1152293"/>
                <a:gd name="connsiteY41" fmla="*/ 120805 h 994084"/>
                <a:gd name="connsiteX42" fmla="*/ 455342 w 1152293"/>
                <a:gd name="connsiteY42" fmla="*/ 181207 h 994084"/>
                <a:gd name="connsiteX43" fmla="*/ 534329 w 1152293"/>
                <a:gd name="connsiteY43" fmla="*/ 157975 h 994084"/>
                <a:gd name="connsiteX44" fmla="*/ 562207 w 1152293"/>
                <a:gd name="connsiteY44" fmla="*/ 199792 h 994084"/>
                <a:gd name="connsiteX45" fmla="*/ 562207 w 1152293"/>
                <a:gd name="connsiteY45" fmla="*/ 260195 h 994084"/>
                <a:gd name="connsiteX46" fmla="*/ 636549 w 1152293"/>
                <a:gd name="connsiteY46" fmla="*/ 264841 h 994084"/>
                <a:gd name="connsiteX47" fmla="*/ 692305 w 1152293"/>
                <a:gd name="connsiteY47" fmla="*/ 329890 h 99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152293" h="994084">
                  <a:moveTo>
                    <a:pt x="692305" y="329890"/>
                  </a:moveTo>
                  <a:lnTo>
                    <a:pt x="792365" y="406380"/>
                  </a:lnTo>
                  <a:lnTo>
                    <a:pt x="892206" y="466784"/>
                  </a:lnTo>
                  <a:lnTo>
                    <a:pt x="910793" y="529567"/>
                  </a:lnTo>
                  <a:cubicBezTo>
                    <a:pt x="935573" y="540408"/>
                    <a:pt x="967195" y="560639"/>
                    <a:pt x="980378" y="566853"/>
                  </a:cubicBezTo>
                  <a:cubicBezTo>
                    <a:pt x="993561" y="573067"/>
                    <a:pt x="980956" y="554482"/>
                    <a:pt x="989889" y="566853"/>
                  </a:cubicBezTo>
                  <a:cubicBezTo>
                    <a:pt x="998822" y="579224"/>
                    <a:pt x="1019279" y="616336"/>
                    <a:pt x="1033974" y="641078"/>
                  </a:cubicBezTo>
                  <a:lnTo>
                    <a:pt x="1068659" y="594731"/>
                  </a:lnTo>
                  <a:lnTo>
                    <a:pt x="1152293" y="669073"/>
                  </a:lnTo>
                  <a:lnTo>
                    <a:pt x="1061853" y="831695"/>
                  </a:lnTo>
                  <a:lnTo>
                    <a:pt x="1073305" y="878158"/>
                  </a:lnTo>
                  <a:lnTo>
                    <a:pt x="1040781" y="942859"/>
                  </a:lnTo>
                  <a:lnTo>
                    <a:pt x="961901" y="910567"/>
                  </a:lnTo>
                  <a:lnTo>
                    <a:pt x="831695" y="957146"/>
                  </a:lnTo>
                  <a:lnTo>
                    <a:pt x="785232" y="906036"/>
                  </a:lnTo>
                  <a:lnTo>
                    <a:pt x="743415" y="952500"/>
                  </a:lnTo>
                  <a:lnTo>
                    <a:pt x="718132" y="919627"/>
                  </a:lnTo>
                  <a:lnTo>
                    <a:pt x="650271" y="975848"/>
                  </a:lnTo>
                  <a:lnTo>
                    <a:pt x="622610" y="938561"/>
                  </a:lnTo>
                  <a:lnTo>
                    <a:pt x="561990" y="966322"/>
                  </a:lnTo>
                  <a:lnTo>
                    <a:pt x="504182" y="929500"/>
                  </a:lnTo>
                  <a:lnTo>
                    <a:pt x="471440" y="994084"/>
                  </a:lnTo>
                  <a:lnTo>
                    <a:pt x="394939" y="924622"/>
                  </a:lnTo>
                  <a:lnTo>
                    <a:pt x="353122" y="845634"/>
                  </a:lnTo>
                  <a:lnTo>
                    <a:pt x="315951" y="766646"/>
                  </a:lnTo>
                  <a:lnTo>
                    <a:pt x="278781" y="775939"/>
                  </a:lnTo>
                  <a:lnTo>
                    <a:pt x="218378" y="706244"/>
                  </a:lnTo>
                  <a:lnTo>
                    <a:pt x="106866" y="706244"/>
                  </a:lnTo>
                  <a:lnTo>
                    <a:pt x="13939" y="617963"/>
                  </a:lnTo>
                  <a:lnTo>
                    <a:pt x="0" y="506451"/>
                  </a:lnTo>
                  <a:lnTo>
                    <a:pt x="51110" y="464634"/>
                  </a:lnTo>
                  <a:lnTo>
                    <a:pt x="125451" y="511097"/>
                  </a:lnTo>
                  <a:lnTo>
                    <a:pt x="120805" y="422817"/>
                  </a:lnTo>
                  <a:lnTo>
                    <a:pt x="167268" y="404231"/>
                  </a:lnTo>
                  <a:lnTo>
                    <a:pt x="176561" y="455341"/>
                  </a:lnTo>
                  <a:lnTo>
                    <a:pt x="227671" y="390292"/>
                  </a:lnTo>
                  <a:lnTo>
                    <a:pt x="213732" y="283427"/>
                  </a:lnTo>
                  <a:lnTo>
                    <a:pt x="236963" y="88280"/>
                  </a:lnTo>
                  <a:lnTo>
                    <a:pt x="302012" y="41817"/>
                  </a:lnTo>
                  <a:lnTo>
                    <a:pt x="339183" y="69695"/>
                  </a:lnTo>
                  <a:lnTo>
                    <a:pt x="381000" y="0"/>
                  </a:lnTo>
                  <a:lnTo>
                    <a:pt x="464634" y="120805"/>
                  </a:lnTo>
                  <a:lnTo>
                    <a:pt x="455342" y="181207"/>
                  </a:lnTo>
                  <a:lnTo>
                    <a:pt x="534329" y="157975"/>
                  </a:lnTo>
                  <a:lnTo>
                    <a:pt x="562207" y="199792"/>
                  </a:lnTo>
                  <a:lnTo>
                    <a:pt x="562207" y="260195"/>
                  </a:lnTo>
                  <a:lnTo>
                    <a:pt x="636549" y="264841"/>
                  </a:lnTo>
                  <a:lnTo>
                    <a:pt x="692305" y="32989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8" name="Virovitičko_podravska_županija"/>
            <p:cNvSpPr/>
            <p:nvPr/>
          </p:nvSpPr>
          <p:spPr>
            <a:xfrm>
              <a:off x="4235504" y="927546"/>
              <a:ext cx="1093158" cy="867287"/>
            </a:xfrm>
            <a:custGeom>
              <a:avLst/>
              <a:gdLst>
                <a:gd name="connsiteX0" fmla="*/ 215565 w 1097881"/>
                <a:gd name="connsiteY0" fmla="*/ 0 h 867276"/>
                <a:gd name="connsiteX1" fmla="*/ 290763 w 1097881"/>
                <a:gd name="connsiteY1" fmla="*/ 25066 h 867276"/>
                <a:gd name="connsiteX2" fmla="*/ 305802 w 1097881"/>
                <a:gd name="connsiteY2" fmla="*/ 65171 h 867276"/>
                <a:gd name="connsiteX3" fmla="*/ 265697 w 1097881"/>
                <a:gd name="connsiteY3" fmla="*/ 80211 h 867276"/>
                <a:gd name="connsiteX4" fmla="*/ 320842 w 1097881"/>
                <a:gd name="connsiteY4" fmla="*/ 110289 h 867276"/>
                <a:gd name="connsiteX5" fmla="*/ 370973 w 1097881"/>
                <a:gd name="connsiteY5" fmla="*/ 120316 h 867276"/>
                <a:gd name="connsiteX6" fmla="*/ 416092 w 1097881"/>
                <a:gd name="connsiteY6" fmla="*/ 80211 h 867276"/>
                <a:gd name="connsiteX7" fmla="*/ 486276 w 1097881"/>
                <a:gd name="connsiteY7" fmla="*/ 100263 h 867276"/>
                <a:gd name="connsiteX8" fmla="*/ 556460 w 1097881"/>
                <a:gd name="connsiteY8" fmla="*/ 100263 h 867276"/>
                <a:gd name="connsiteX9" fmla="*/ 631657 w 1097881"/>
                <a:gd name="connsiteY9" fmla="*/ 185487 h 867276"/>
                <a:gd name="connsiteX10" fmla="*/ 651710 w 1097881"/>
                <a:gd name="connsiteY10" fmla="*/ 270711 h 867276"/>
                <a:gd name="connsiteX11" fmla="*/ 716881 w 1097881"/>
                <a:gd name="connsiteY11" fmla="*/ 275724 h 867276"/>
                <a:gd name="connsiteX12" fmla="*/ 802105 w 1097881"/>
                <a:gd name="connsiteY12" fmla="*/ 310816 h 867276"/>
                <a:gd name="connsiteX13" fmla="*/ 852236 w 1097881"/>
                <a:gd name="connsiteY13" fmla="*/ 310816 h 867276"/>
                <a:gd name="connsiteX14" fmla="*/ 897355 w 1097881"/>
                <a:gd name="connsiteY14" fmla="*/ 391026 h 867276"/>
                <a:gd name="connsiteX15" fmla="*/ 942473 w 1097881"/>
                <a:gd name="connsiteY15" fmla="*/ 360947 h 867276"/>
                <a:gd name="connsiteX16" fmla="*/ 967539 w 1097881"/>
                <a:gd name="connsiteY16" fmla="*/ 436145 h 867276"/>
                <a:gd name="connsiteX17" fmla="*/ 1037723 w 1097881"/>
                <a:gd name="connsiteY17" fmla="*/ 471237 h 867276"/>
                <a:gd name="connsiteX18" fmla="*/ 1042736 w 1097881"/>
                <a:gd name="connsiteY18" fmla="*/ 551447 h 867276"/>
                <a:gd name="connsiteX19" fmla="*/ 1097881 w 1097881"/>
                <a:gd name="connsiteY19" fmla="*/ 586539 h 867276"/>
                <a:gd name="connsiteX20" fmla="*/ 957513 w 1097881"/>
                <a:gd name="connsiteY20" fmla="*/ 807118 h 867276"/>
                <a:gd name="connsiteX21" fmla="*/ 902368 w 1097881"/>
                <a:gd name="connsiteY21" fmla="*/ 857250 h 867276"/>
                <a:gd name="connsiteX22" fmla="*/ 862263 w 1097881"/>
                <a:gd name="connsiteY22" fmla="*/ 822158 h 867276"/>
                <a:gd name="connsiteX23" fmla="*/ 812131 w 1097881"/>
                <a:gd name="connsiteY23" fmla="*/ 867276 h 867276"/>
                <a:gd name="connsiteX24" fmla="*/ 772026 w 1097881"/>
                <a:gd name="connsiteY24" fmla="*/ 817145 h 867276"/>
                <a:gd name="connsiteX25" fmla="*/ 691815 w 1097881"/>
                <a:gd name="connsiteY25" fmla="*/ 812132 h 867276"/>
                <a:gd name="connsiteX26" fmla="*/ 646697 w 1097881"/>
                <a:gd name="connsiteY26" fmla="*/ 782053 h 867276"/>
                <a:gd name="connsiteX27" fmla="*/ 586539 w 1097881"/>
                <a:gd name="connsiteY27" fmla="*/ 787066 h 867276"/>
                <a:gd name="connsiteX28" fmla="*/ 501315 w 1097881"/>
                <a:gd name="connsiteY28" fmla="*/ 686803 h 867276"/>
                <a:gd name="connsiteX29" fmla="*/ 436144 w 1097881"/>
                <a:gd name="connsiteY29" fmla="*/ 711868 h 867276"/>
                <a:gd name="connsiteX30" fmla="*/ 370973 w 1097881"/>
                <a:gd name="connsiteY30" fmla="*/ 701842 h 867276"/>
                <a:gd name="connsiteX31" fmla="*/ 370973 w 1097881"/>
                <a:gd name="connsiteY31" fmla="*/ 671763 h 867276"/>
                <a:gd name="connsiteX32" fmla="*/ 461210 w 1097881"/>
                <a:gd name="connsiteY32" fmla="*/ 511342 h 867276"/>
                <a:gd name="connsiteX33" fmla="*/ 375986 w 1097881"/>
                <a:gd name="connsiteY33" fmla="*/ 441158 h 867276"/>
                <a:gd name="connsiteX34" fmla="*/ 330868 w 1097881"/>
                <a:gd name="connsiteY34" fmla="*/ 481263 h 867276"/>
                <a:gd name="connsiteX35" fmla="*/ 295776 w 1097881"/>
                <a:gd name="connsiteY35" fmla="*/ 421105 h 867276"/>
                <a:gd name="connsiteX36" fmla="*/ 210552 w 1097881"/>
                <a:gd name="connsiteY36" fmla="*/ 375987 h 867276"/>
                <a:gd name="connsiteX37" fmla="*/ 190500 w 1097881"/>
                <a:gd name="connsiteY37" fmla="*/ 315829 h 867276"/>
                <a:gd name="connsiteX38" fmla="*/ 0 w 1097881"/>
                <a:gd name="connsiteY38" fmla="*/ 185487 h 867276"/>
                <a:gd name="connsiteX39" fmla="*/ 85223 w 1097881"/>
                <a:gd name="connsiteY39" fmla="*/ 35092 h 867276"/>
                <a:gd name="connsiteX40" fmla="*/ 215565 w 1097881"/>
                <a:gd name="connsiteY40" fmla="*/ 0 h 867276"/>
                <a:gd name="connsiteX0" fmla="*/ 231963 w 1114279"/>
                <a:gd name="connsiteY0" fmla="*/ 0 h 867276"/>
                <a:gd name="connsiteX1" fmla="*/ 307161 w 1114279"/>
                <a:gd name="connsiteY1" fmla="*/ 25066 h 867276"/>
                <a:gd name="connsiteX2" fmla="*/ 322200 w 1114279"/>
                <a:gd name="connsiteY2" fmla="*/ 65171 h 867276"/>
                <a:gd name="connsiteX3" fmla="*/ 282095 w 1114279"/>
                <a:gd name="connsiteY3" fmla="*/ 80211 h 867276"/>
                <a:gd name="connsiteX4" fmla="*/ 337240 w 1114279"/>
                <a:gd name="connsiteY4" fmla="*/ 110289 h 867276"/>
                <a:gd name="connsiteX5" fmla="*/ 387371 w 1114279"/>
                <a:gd name="connsiteY5" fmla="*/ 120316 h 867276"/>
                <a:gd name="connsiteX6" fmla="*/ 432490 w 1114279"/>
                <a:gd name="connsiteY6" fmla="*/ 80211 h 867276"/>
                <a:gd name="connsiteX7" fmla="*/ 502674 w 1114279"/>
                <a:gd name="connsiteY7" fmla="*/ 100263 h 867276"/>
                <a:gd name="connsiteX8" fmla="*/ 572858 w 1114279"/>
                <a:gd name="connsiteY8" fmla="*/ 100263 h 867276"/>
                <a:gd name="connsiteX9" fmla="*/ 648055 w 1114279"/>
                <a:gd name="connsiteY9" fmla="*/ 185487 h 867276"/>
                <a:gd name="connsiteX10" fmla="*/ 668108 w 1114279"/>
                <a:gd name="connsiteY10" fmla="*/ 270711 h 867276"/>
                <a:gd name="connsiteX11" fmla="*/ 733279 w 1114279"/>
                <a:gd name="connsiteY11" fmla="*/ 275724 h 867276"/>
                <a:gd name="connsiteX12" fmla="*/ 818503 w 1114279"/>
                <a:gd name="connsiteY12" fmla="*/ 310816 h 867276"/>
                <a:gd name="connsiteX13" fmla="*/ 868634 w 1114279"/>
                <a:gd name="connsiteY13" fmla="*/ 310816 h 867276"/>
                <a:gd name="connsiteX14" fmla="*/ 913753 w 1114279"/>
                <a:gd name="connsiteY14" fmla="*/ 391026 h 867276"/>
                <a:gd name="connsiteX15" fmla="*/ 958871 w 1114279"/>
                <a:gd name="connsiteY15" fmla="*/ 360947 h 867276"/>
                <a:gd name="connsiteX16" fmla="*/ 983937 w 1114279"/>
                <a:gd name="connsiteY16" fmla="*/ 436145 h 867276"/>
                <a:gd name="connsiteX17" fmla="*/ 1054121 w 1114279"/>
                <a:gd name="connsiteY17" fmla="*/ 471237 h 867276"/>
                <a:gd name="connsiteX18" fmla="*/ 1059134 w 1114279"/>
                <a:gd name="connsiteY18" fmla="*/ 551447 h 867276"/>
                <a:gd name="connsiteX19" fmla="*/ 1114279 w 1114279"/>
                <a:gd name="connsiteY19" fmla="*/ 586539 h 867276"/>
                <a:gd name="connsiteX20" fmla="*/ 973911 w 1114279"/>
                <a:gd name="connsiteY20" fmla="*/ 807118 h 867276"/>
                <a:gd name="connsiteX21" fmla="*/ 918766 w 1114279"/>
                <a:gd name="connsiteY21" fmla="*/ 857250 h 867276"/>
                <a:gd name="connsiteX22" fmla="*/ 878661 w 1114279"/>
                <a:gd name="connsiteY22" fmla="*/ 822158 h 867276"/>
                <a:gd name="connsiteX23" fmla="*/ 828529 w 1114279"/>
                <a:gd name="connsiteY23" fmla="*/ 867276 h 867276"/>
                <a:gd name="connsiteX24" fmla="*/ 788424 w 1114279"/>
                <a:gd name="connsiteY24" fmla="*/ 817145 h 867276"/>
                <a:gd name="connsiteX25" fmla="*/ 708213 w 1114279"/>
                <a:gd name="connsiteY25" fmla="*/ 812132 h 867276"/>
                <a:gd name="connsiteX26" fmla="*/ 663095 w 1114279"/>
                <a:gd name="connsiteY26" fmla="*/ 782053 h 867276"/>
                <a:gd name="connsiteX27" fmla="*/ 602937 w 1114279"/>
                <a:gd name="connsiteY27" fmla="*/ 787066 h 867276"/>
                <a:gd name="connsiteX28" fmla="*/ 517713 w 1114279"/>
                <a:gd name="connsiteY28" fmla="*/ 686803 h 867276"/>
                <a:gd name="connsiteX29" fmla="*/ 452542 w 1114279"/>
                <a:gd name="connsiteY29" fmla="*/ 711868 h 867276"/>
                <a:gd name="connsiteX30" fmla="*/ 387371 w 1114279"/>
                <a:gd name="connsiteY30" fmla="*/ 701842 h 867276"/>
                <a:gd name="connsiteX31" fmla="*/ 387371 w 1114279"/>
                <a:gd name="connsiteY31" fmla="*/ 671763 h 867276"/>
                <a:gd name="connsiteX32" fmla="*/ 477608 w 1114279"/>
                <a:gd name="connsiteY32" fmla="*/ 511342 h 867276"/>
                <a:gd name="connsiteX33" fmla="*/ 392384 w 1114279"/>
                <a:gd name="connsiteY33" fmla="*/ 441158 h 867276"/>
                <a:gd name="connsiteX34" fmla="*/ 347266 w 1114279"/>
                <a:gd name="connsiteY34" fmla="*/ 481263 h 867276"/>
                <a:gd name="connsiteX35" fmla="*/ 312174 w 1114279"/>
                <a:gd name="connsiteY35" fmla="*/ 421105 h 867276"/>
                <a:gd name="connsiteX36" fmla="*/ 226950 w 1114279"/>
                <a:gd name="connsiteY36" fmla="*/ 375987 h 867276"/>
                <a:gd name="connsiteX37" fmla="*/ 206898 w 1114279"/>
                <a:gd name="connsiteY37" fmla="*/ 315829 h 867276"/>
                <a:gd name="connsiteX38" fmla="*/ 0 w 1114279"/>
                <a:gd name="connsiteY38" fmla="*/ 180044 h 867276"/>
                <a:gd name="connsiteX39" fmla="*/ 101621 w 1114279"/>
                <a:gd name="connsiteY39" fmla="*/ 35092 h 867276"/>
                <a:gd name="connsiteX40" fmla="*/ 231963 w 1114279"/>
                <a:gd name="connsiteY40" fmla="*/ 0 h 867276"/>
                <a:gd name="connsiteX0" fmla="*/ 231963 w 1114279"/>
                <a:gd name="connsiteY0" fmla="*/ 0 h 867276"/>
                <a:gd name="connsiteX1" fmla="*/ 307161 w 1114279"/>
                <a:gd name="connsiteY1" fmla="*/ 25066 h 867276"/>
                <a:gd name="connsiteX2" fmla="*/ 322200 w 1114279"/>
                <a:gd name="connsiteY2" fmla="*/ 65171 h 867276"/>
                <a:gd name="connsiteX3" fmla="*/ 282095 w 1114279"/>
                <a:gd name="connsiteY3" fmla="*/ 80211 h 867276"/>
                <a:gd name="connsiteX4" fmla="*/ 337240 w 1114279"/>
                <a:gd name="connsiteY4" fmla="*/ 110289 h 867276"/>
                <a:gd name="connsiteX5" fmla="*/ 387371 w 1114279"/>
                <a:gd name="connsiteY5" fmla="*/ 120316 h 867276"/>
                <a:gd name="connsiteX6" fmla="*/ 432490 w 1114279"/>
                <a:gd name="connsiteY6" fmla="*/ 80211 h 867276"/>
                <a:gd name="connsiteX7" fmla="*/ 502674 w 1114279"/>
                <a:gd name="connsiteY7" fmla="*/ 100263 h 867276"/>
                <a:gd name="connsiteX8" fmla="*/ 572858 w 1114279"/>
                <a:gd name="connsiteY8" fmla="*/ 100263 h 867276"/>
                <a:gd name="connsiteX9" fmla="*/ 648055 w 1114279"/>
                <a:gd name="connsiteY9" fmla="*/ 185487 h 867276"/>
                <a:gd name="connsiteX10" fmla="*/ 668108 w 1114279"/>
                <a:gd name="connsiteY10" fmla="*/ 270711 h 867276"/>
                <a:gd name="connsiteX11" fmla="*/ 733279 w 1114279"/>
                <a:gd name="connsiteY11" fmla="*/ 275724 h 867276"/>
                <a:gd name="connsiteX12" fmla="*/ 818503 w 1114279"/>
                <a:gd name="connsiteY12" fmla="*/ 310816 h 867276"/>
                <a:gd name="connsiteX13" fmla="*/ 868634 w 1114279"/>
                <a:gd name="connsiteY13" fmla="*/ 310816 h 867276"/>
                <a:gd name="connsiteX14" fmla="*/ 913753 w 1114279"/>
                <a:gd name="connsiteY14" fmla="*/ 391026 h 867276"/>
                <a:gd name="connsiteX15" fmla="*/ 958871 w 1114279"/>
                <a:gd name="connsiteY15" fmla="*/ 360947 h 867276"/>
                <a:gd name="connsiteX16" fmla="*/ 983937 w 1114279"/>
                <a:gd name="connsiteY16" fmla="*/ 436145 h 867276"/>
                <a:gd name="connsiteX17" fmla="*/ 1054121 w 1114279"/>
                <a:gd name="connsiteY17" fmla="*/ 471237 h 867276"/>
                <a:gd name="connsiteX18" fmla="*/ 1059134 w 1114279"/>
                <a:gd name="connsiteY18" fmla="*/ 551447 h 867276"/>
                <a:gd name="connsiteX19" fmla="*/ 1114279 w 1114279"/>
                <a:gd name="connsiteY19" fmla="*/ 586539 h 867276"/>
                <a:gd name="connsiteX20" fmla="*/ 973911 w 1114279"/>
                <a:gd name="connsiteY20" fmla="*/ 807118 h 867276"/>
                <a:gd name="connsiteX21" fmla="*/ 918766 w 1114279"/>
                <a:gd name="connsiteY21" fmla="*/ 857250 h 867276"/>
                <a:gd name="connsiteX22" fmla="*/ 878661 w 1114279"/>
                <a:gd name="connsiteY22" fmla="*/ 822158 h 867276"/>
                <a:gd name="connsiteX23" fmla="*/ 828529 w 1114279"/>
                <a:gd name="connsiteY23" fmla="*/ 867276 h 867276"/>
                <a:gd name="connsiteX24" fmla="*/ 788424 w 1114279"/>
                <a:gd name="connsiteY24" fmla="*/ 817145 h 867276"/>
                <a:gd name="connsiteX25" fmla="*/ 708213 w 1114279"/>
                <a:gd name="connsiteY25" fmla="*/ 812132 h 867276"/>
                <a:gd name="connsiteX26" fmla="*/ 663095 w 1114279"/>
                <a:gd name="connsiteY26" fmla="*/ 782053 h 867276"/>
                <a:gd name="connsiteX27" fmla="*/ 602937 w 1114279"/>
                <a:gd name="connsiteY27" fmla="*/ 787066 h 867276"/>
                <a:gd name="connsiteX28" fmla="*/ 517713 w 1114279"/>
                <a:gd name="connsiteY28" fmla="*/ 686803 h 867276"/>
                <a:gd name="connsiteX29" fmla="*/ 452542 w 1114279"/>
                <a:gd name="connsiteY29" fmla="*/ 711868 h 867276"/>
                <a:gd name="connsiteX30" fmla="*/ 387371 w 1114279"/>
                <a:gd name="connsiteY30" fmla="*/ 701842 h 867276"/>
                <a:gd name="connsiteX31" fmla="*/ 387371 w 1114279"/>
                <a:gd name="connsiteY31" fmla="*/ 671763 h 867276"/>
                <a:gd name="connsiteX32" fmla="*/ 477608 w 1114279"/>
                <a:gd name="connsiteY32" fmla="*/ 511342 h 867276"/>
                <a:gd name="connsiteX33" fmla="*/ 392384 w 1114279"/>
                <a:gd name="connsiteY33" fmla="*/ 441158 h 867276"/>
                <a:gd name="connsiteX34" fmla="*/ 347266 w 1114279"/>
                <a:gd name="connsiteY34" fmla="*/ 481263 h 867276"/>
                <a:gd name="connsiteX35" fmla="*/ 312174 w 1114279"/>
                <a:gd name="connsiteY35" fmla="*/ 421105 h 867276"/>
                <a:gd name="connsiteX36" fmla="*/ 226950 w 1114279"/>
                <a:gd name="connsiteY36" fmla="*/ 375987 h 867276"/>
                <a:gd name="connsiteX37" fmla="*/ 206898 w 1114279"/>
                <a:gd name="connsiteY37" fmla="*/ 315829 h 867276"/>
                <a:gd name="connsiteX38" fmla="*/ 98896 w 1114279"/>
                <a:gd name="connsiteY38" fmla="*/ 244929 h 867276"/>
                <a:gd name="connsiteX39" fmla="*/ 0 w 1114279"/>
                <a:gd name="connsiteY39" fmla="*/ 180044 h 867276"/>
                <a:gd name="connsiteX40" fmla="*/ 101621 w 1114279"/>
                <a:gd name="connsiteY40" fmla="*/ 35092 h 867276"/>
                <a:gd name="connsiteX41" fmla="*/ 231963 w 1114279"/>
                <a:gd name="connsiteY41" fmla="*/ 0 h 867276"/>
                <a:gd name="connsiteX0" fmla="*/ 224789 w 1107105"/>
                <a:gd name="connsiteY0" fmla="*/ 0 h 867276"/>
                <a:gd name="connsiteX1" fmla="*/ 299987 w 1107105"/>
                <a:gd name="connsiteY1" fmla="*/ 25066 h 867276"/>
                <a:gd name="connsiteX2" fmla="*/ 315026 w 1107105"/>
                <a:gd name="connsiteY2" fmla="*/ 65171 h 867276"/>
                <a:gd name="connsiteX3" fmla="*/ 274921 w 1107105"/>
                <a:gd name="connsiteY3" fmla="*/ 80211 h 867276"/>
                <a:gd name="connsiteX4" fmla="*/ 330066 w 1107105"/>
                <a:gd name="connsiteY4" fmla="*/ 110289 h 867276"/>
                <a:gd name="connsiteX5" fmla="*/ 380197 w 1107105"/>
                <a:gd name="connsiteY5" fmla="*/ 120316 h 867276"/>
                <a:gd name="connsiteX6" fmla="*/ 425316 w 1107105"/>
                <a:gd name="connsiteY6" fmla="*/ 80211 h 867276"/>
                <a:gd name="connsiteX7" fmla="*/ 495500 w 1107105"/>
                <a:gd name="connsiteY7" fmla="*/ 100263 h 867276"/>
                <a:gd name="connsiteX8" fmla="*/ 565684 w 1107105"/>
                <a:gd name="connsiteY8" fmla="*/ 100263 h 867276"/>
                <a:gd name="connsiteX9" fmla="*/ 640881 w 1107105"/>
                <a:gd name="connsiteY9" fmla="*/ 185487 h 867276"/>
                <a:gd name="connsiteX10" fmla="*/ 660934 w 1107105"/>
                <a:gd name="connsiteY10" fmla="*/ 270711 h 867276"/>
                <a:gd name="connsiteX11" fmla="*/ 726105 w 1107105"/>
                <a:gd name="connsiteY11" fmla="*/ 275724 h 867276"/>
                <a:gd name="connsiteX12" fmla="*/ 811329 w 1107105"/>
                <a:gd name="connsiteY12" fmla="*/ 310816 h 867276"/>
                <a:gd name="connsiteX13" fmla="*/ 861460 w 1107105"/>
                <a:gd name="connsiteY13" fmla="*/ 310816 h 867276"/>
                <a:gd name="connsiteX14" fmla="*/ 906579 w 1107105"/>
                <a:gd name="connsiteY14" fmla="*/ 391026 h 867276"/>
                <a:gd name="connsiteX15" fmla="*/ 951697 w 1107105"/>
                <a:gd name="connsiteY15" fmla="*/ 360947 h 867276"/>
                <a:gd name="connsiteX16" fmla="*/ 976763 w 1107105"/>
                <a:gd name="connsiteY16" fmla="*/ 436145 h 867276"/>
                <a:gd name="connsiteX17" fmla="*/ 1046947 w 1107105"/>
                <a:gd name="connsiteY17" fmla="*/ 471237 h 867276"/>
                <a:gd name="connsiteX18" fmla="*/ 1051960 w 1107105"/>
                <a:gd name="connsiteY18" fmla="*/ 551447 h 867276"/>
                <a:gd name="connsiteX19" fmla="*/ 1107105 w 1107105"/>
                <a:gd name="connsiteY19" fmla="*/ 586539 h 867276"/>
                <a:gd name="connsiteX20" fmla="*/ 966737 w 1107105"/>
                <a:gd name="connsiteY20" fmla="*/ 807118 h 867276"/>
                <a:gd name="connsiteX21" fmla="*/ 911592 w 1107105"/>
                <a:gd name="connsiteY21" fmla="*/ 857250 h 867276"/>
                <a:gd name="connsiteX22" fmla="*/ 871487 w 1107105"/>
                <a:gd name="connsiteY22" fmla="*/ 822158 h 867276"/>
                <a:gd name="connsiteX23" fmla="*/ 821355 w 1107105"/>
                <a:gd name="connsiteY23" fmla="*/ 867276 h 867276"/>
                <a:gd name="connsiteX24" fmla="*/ 781250 w 1107105"/>
                <a:gd name="connsiteY24" fmla="*/ 817145 h 867276"/>
                <a:gd name="connsiteX25" fmla="*/ 701039 w 1107105"/>
                <a:gd name="connsiteY25" fmla="*/ 812132 h 867276"/>
                <a:gd name="connsiteX26" fmla="*/ 655921 w 1107105"/>
                <a:gd name="connsiteY26" fmla="*/ 782053 h 867276"/>
                <a:gd name="connsiteX27" fmla="*/ 595763 w 1107105"/>
                <a:gd name="connsiteY27" fmla="*/ 787066 h 867276"/>
                <a:gd name="connsiteX28" fmla="*/ 510539 w 1107105"/>
                <a:gd name="connsiteY28" fmla="*/ 686803 h 867276"/>
                <a:gd name="connsiteX29" fmla="*/ 445368 w 1107105"/>
                <a:gd name="connsiteY29" fmla="*/ 711868 h 867276"/>
                <a:gd name="connsiteX30" fmla="*/ 380197 w 1107105"/>
                <a:gd name="connsiteY30" fmla="*/ 701842 h 867276"/>
                <a:gd name="connsiteX31" fmla="*/ 380197 w 1107105"/>
                <a:gd name="connsiteY31" fmla="*/ 671763 h 867276"/>
                <a:gd name="connsiteX32" fmla="*/ 470434 w 1107105"/>
                <a:gd name="connsiteY32" fmla="*/ 511342 h 867276"/>
                <a:gd name="connsiteX33" fmla="*/ 385210 w 1107105"/>
                <a:gd name="connsiteY33" fmla="*/ 441158 h 867276"/>
                <a:gd name="connsiteX34" fmla="*/ 340092 w 1107105"/>
                <a:gd name="connsiteY34" fmla="*/ 481263 h 867276"/>
                <a:gd name="connsiteX35" fmla="*/ 305000 w 1107105"/>
                <a:gd name="connsiteY35" fmla="*/ 421105 h 867276"/>
                <a:gd name="connsiteX36" fmla="*/ 219776 w 1107105"/>
                <a:gd name="connsiteY36" fmla="*/ 375987 h 867276"/>
                <a:gd name="connsiteX37" fmla="*/ 199724 w 1107105"/>
                <a:gd name="connsiteY37" fmla="*/ 315829 h 867276"/>
                <a:gd name="connsiteX38" fmla="*/ 91722 w 1107105"/>
                <a:gd name="connsiteY38" fmla="*/ 244929 h 867276"/>
                <a:gd name="connsiteX39" fmla="*/ 0 w 1107105"/>
                <a:gd name="connsiteY39" fmla="*/ 172901 h 867276"/>
                <a:gd name="connsiteX40" fmla="*/ 94447 w 1107105"/>
                <a:gd name="connsiteY40" fmla="*/ 35092 h 867276"/>
                <a:gd name="connsiteX41" fmla="*/ 224789 w 1107105"/>
                <a:gd name="connsiteY41" fmla="*/ 0 h 86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107105" h="867276">
                  <a:moveTo>
                    <a:pt x="224789" y="0"/>
                  </a:moveTo>
                  <a:lnTo>
                    <a:pt x="299987" y="25066"/>
                  </a:lnTo>
                  <a:lnTo>
                    <a:pt x="315026" y="65171"/>
                  </a:lnTo>
                  <a:lnTo>
                    <a:pt x="274921" y="80211"/>
                  </a:lnTo>
                  <a:lnTo>
                    <a:pt x="330066" y="110289"/>
                  </a:lnTo>
                  <a:lnTo>
                    <a:pt x="380197" y="120316"/>
                  </a:lnTo>
                  <a:lnTo>
                    <a:pt x="425316" y="80211"/>
                  </a:lnTo>
                  <a:lnTo>
                    <a:pt x="495500" y="100263"/>
                  </a:lnTo>
                  <a:lnTo>
                    <a:pt x="565684" y="100263"/>
                  </a:lnTo>
                  <a:lnTo>
                    <a:pt x="640881" y="185487"/>
                  </a:lnTo>
                  <a:lnTo>
                    <a:pt x="660934" y="270711"/>
                  </a:lnTo>
                  <a:lnTo>
                    <a:pt x="726105" y="275724"/>
                  </a:lnTo>
                  <a:lnTo>
                    <a:pt x="811329" y="310816"/>
                  </a:lnTo>
                  <a:lnTo>
                    <a:pt x="861460" y="310816"/>
                  </a:lnTo>
                  <a:lnTo>
                    <a:pt x="906579" y="391026"/>
                  </a:lnTo>
                  <a:lnTo>
                    <a:pt x="951697" y="360947"/>
                  </a:lnTo>
                  <a:lnTo>
                    <a:pt x="976763" y="436145"/>
                  </a:lnTo>
                  <a:lnTo>
                    <a:pt x="1046947" y="471237"/>
                  </a:lnTo>
                  <a:lnTo>
                    <a:pt x="1051960" y="551447"/>
                  </a:lnTo>
                  <a:lnTo>
                    <a:pt x="1107105" y="586539"/>
                  </a:lnTo>
                  <a:lnTo>
                    <a:pt x="966737" y="807118"/>
                  </a:lnTo>
                  <a:lnTo>
                    <a:pt x="911592" y="857250"/>
                  </a:lnTo>
                  <a:lnTo>
                    <a:pt x="871487" y="822158"/>
                  </a:lnTo>
                  <a:lnTo>
                    <a:pt x="821355" y="867276"/>
                  </a:lnTo>
                  <a:lnTo>
                    <a:pt x="781250" y="817145"/>
                  </a:lnTo>
                  <a:lnTo>
                    <a:pt x="701039" y="812132"/>
                  </a:lnTo>
                  <a:lnTo>
                    <a:pt x="655921" y="782053"/>
                  </a:lnTo>
                  <a:lnTo>
                    <a:pt x="595763" y="787066"/>
                  </a:lnTo>
                  <a:lnTo>
                    <a:pt x="510539" y="686803"/>
                  </a:lnTo>
                  <a:lnTo>
                    <a:pt x="445368" y="711868"/>
                  </a:lnTo>
                  <a:lnTo>
                    <a:pt x="380197" y="701842"/>
                  </a:lnTo>
                  <a:lnTo>
                    <a:pt x="380197" y="671763"/>
                  </a:lnTo>
                  <a:lnTo>
                    <a:pt x="470434" y="511342"/>
                  </a:lnTo>
                  <a:lnTo>
                    <a:pt x="385210" y="441158"/>
                  </a:lnTo>
                  <a:lnTo>
                    <a:pt x="340092" y="481263"/>
                  </a:lnTo>
                  <a:lnTo>
                    <a:pt x="305000" y="421105"/>
                  </a:lnTo>
                  <a:lnTo>
                    <a:pt x="219776" y="375987"/>
                  </a:lnTo>
                  <a:lnTo>
                    <a:pt x="199724" y="315829"/>
                  </a:lnTo>
                  <a:lnTo>
                    <a:pt x="91722" y="244929"/>
                  </a:lnTo>
                  <a:lnTo>
                    <a:pt x="0" y="172901"/>
                  </a:lnTo>
                  <a:lnTo>
                    <a:pt x="94447" y="35092"/>
                  </a:lnTo>
                  <a:lnTo>
                    <a:pt x="22478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9" name="Sisačko_moslavačka_županija"/>
            <p:cNvSpPr/>
            <p:nvPr/>
          </p:nvSpPr>
          <p:spPr>
            <a:xfrm>
              <a:off x="2688474" y="1478478"/>
              <a:ext cx="1639737" cy="1114777"/>
            </a:xfrm>
            <a:custGeom>
              <a:avLst/>
              <a:gdLst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37457 w 1649186"/>
                <a:gd name="connsiteY56" fmla="*/ 321128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56557 w 1649186"/>
                <a:gd name="connsiteY63" fmla="*/ 76200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37457 w 1649186"/>
                <a:gd name="connsiteY56" fmla="*/ 321128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51714 w 1649186"/>
                <a:gd name="connsiteY56" fmla="*/ 313984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14304 w 1649186"/>
                <a:gd name="connsiteY55" fmla="*/ 288471 h 1115785"/>
                <a:gd name="connsiteX56" fmla="*/ 351714 w 1649186"/>
                <a:gd name="connsiteY56" fmla="*/ 313984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9186 w 1649186"/>
                <a:gd name="connsiteY10" fmla="*/ 533400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34042 h 1115785"/>
                <a:gd name="connsiteX72" fmla="*/ 1338943 w 1649186"/>
                <a:gd name="connsiteY72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6810 w 1649186"/>
                <a:gd name="connsiteY10" fmla="*/ 526256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34042 h 1115785"/>
                <a:gd name="connsiteX72" fmla="*/ 1338943 w 1649186"/>
                <a:gd name="connsiteY72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6810 w 1649186"/>
                <a:gd name="connsiteY10" fmla="*/ 526256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17373 h 1115785"/>
                <a:gd name="connsiteX72" fmla="*/ 1338943 w 1649186"/>
                <a:gd name="connsiteY72" fmla="*/ 293914 h 111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649186" h="1115785">
                  <a:moveTo>
                    <a:pt x="1338943" y="293914"/>
                  </a:moveTo>
                  <a:lnTo>
                    <a:pt x="1338943" y="293914"/>
                  </a:lnTo>
                  <a:cubicBezTo>
                    <a:pt x="1351643" y="304800"/>
                    <a:pt x="1365215" y="314743"/>
                    <a:pt x="1377043" y="326571"/>
                  </a:cubicBezTo>
                  <a:cubicBezTo>
                    <a:pt x="1381668" y="331197"/>
                    <a:pt x="1383842" y="337792"/>
                    <a:pt x="1387928" y="342900"/>
                  </a:cubicBezTo>
                  <a:cubicBezTo>
                    <a:pt x="1391134" y="346907"/>
                    <a:pt x="1395185" y="350157"/>
                    <a:pt x="1398814" y="353785"/>
                  </a:cubicBezTo>
                  <a:lnTo>
                    <a:pt x="1442357" y="364671"/>
                  </a:lnTo>
                  <a:lnTo>
                    <a:pt x="1469571" y="386442"/>
                  </a:lnTo>
                  <a:lnTo>
                    <a:pt x="1518557" y="375557"/>
                  </a:lnTo>
                  <a:lnTo>
                    <a:pt x="1496786" y="446314"/>
                  </a:lnTo>
                  <a:lnTo>
                    <a:pt x="1567543" y="489857"/>
                  </a:lnTo>
                  <a:lnTo>
                    <a:pt x="1646810" y="526256"/>
                  </a:lnTo>
                  <a:lnTo>
                    <a:pt x="1649186" y="609600"/>
                  </a:lnTo>
                  <a:lnTo>
                    <a:pt x="1529443" y="713014"/>
                  </a:lnTo>
                  <a:lnTo>
                    <a:pt x="1589314" y="821871"/>
                  </a:lnTo>
                  <a:lnTo>
                    <a:pt x="1496786" y="772885"/>
                  </a:lnTo>
                  <a:lnTo>
                    <a:pt x="1464128" y="718457"/>
                  </a:lnTo>
                  <a:lnTo>
                    <a:pt x="1366157" y="718457"/>
                  </a:lnTo>
                  <a:lnTo>
                    <a:pt x="1371600" y="685800"/>
                  </a:lnTo>
                  <a:lnTo>
                    <a:pt x="1349828" y="647700"/>
                  </a:lnTo>
                  <a:lnTo>
                    <a:pt x="1251857" y="745671"/>
                  </a:lnTo>
                  <a:lnTo>
                    <a:pt x="1208314" y="800100"/>
                  </a:lnTo>
                  <a:lnTo>
                    <a:pt x="1110343" y="772885"/>
                  </a:lnTo>
                  <a:lnTo>
                    <a:pt x="1055914" y="805542"/>
                  </a:lnTo>
                  <a:lnTo>
                    <a:pt x="957943" y="729342"/>
                  </a:lnTo>
                  <a:lnTo>
                    <a:pt x="892628" y="751114"/>
                  </a:lnTo>
                  <a:lnTo>
                    <a:pt x="870857" y="734785"/>
                  </a:lnTo>
                  <a:lnTo>
                    <a:pt x="783771" y="870857"/>
                  </a:lnTo>
                  <a:lnTo>
                    <a:pt x="723900" y="908957"/>
                  </a:lnTo>
                  <a:lnTo>
                    <a:pt x="696686" y="1012371"/>
                  </a:lnTo>
                  <a:lnTo>
                    <a:pt x="669471" y="1034142"/>
                  </a:lnTo>
                  <a:lnTo>
                    <a:pt x="669471" y="1099457"/>
                  </a:lnTo>
                  <a:lnTo>
                    <a:pt x="598714" y="1115785"/>
                  </a:lnTo>
                  <a:lnTo>
                    <a:pt x="555171" y="1072242"/>
                  </a:lnTo>
                  <a:lnTo>
                    <a:pt x="506186" y="1066800"/>
                  </a:lnTo>
                  <a:lnTo>
                    <a:pt x="462643" y="1023257"/>
                  </a:lnTo>
                  <a:lnTo>
                    <a:pt x="408214" y="947057"/>
                  </a:lnTo>
                  <a:lnTo>
                    <a:pt x="375557" y="947057"/>
                  </a:lnTo>
                  <a:lnTo>
                    <a:pt x="342900" y="870857"/>
                  </a:lnTo>
                  <a:lnTo>
                    <a:pt x="283028" y="805542"/>
                  </a:lnTo>
                  <a:lnTo>
                    <a:pt x="272143" y="740228"/>
                  </a:lnTo>
                  <a:lnTo>
                    <a:pt x="228600" y="723900"/>
                  </a:lnTo>
                  <a:lnTo>
                    <a:pt x="179614" y="756557"/>
                  </a:lnTo>
                  <a:lnTo>
                    <a:pt x="152400" y="723900"/>
                  </a:lnTo>
                  <a:lnTo>
                    <a:pt x="70757" y="729342"/>
                  </a:lnTo>
                  <a:lnTo>
                    <a:pt x="21771" y="669471"/>
                  </a:lnTo>
                  <a:lnTo>
                    <a:pt x="48986" y="587828"/>
                  </a:lnTo>
                  <a:lnTo>
                    <a:pt x="0" y="527957"/>
                  </a:lnTo>
                  <a:lnTo>
                    <a:pt x="21771" y="489857"/>
                  </a:lnTo>
                  <a:lnTo>
                    <a:pt x="54428" y="511628"/>
                  </a:lnTo>
                  <a:lnTo>
                    <a:pt x="87086" y="391885"/>
                  </a:lnTo>
                  <a:lnTo>
                    <a:pt x="65314" y="353785"/>
                  </a:lnTo>
                  <a:lnTo>
                    <a:pt x="87086" y="293914"/>
                  </a:lnTo>
                  <a:lnTo>
                    <a:pt x="174171" y="321128"/>
                  </a:lnTo>
                  <a:lnTo>
                    <a:pt x="234043" y="342900"/>
                  </a:lnTo>
                  <a:lnTo>
                    <a:pt x="314304" y="288471"/>
                  </a:lnTo>
                  <a:lnTo>
                    <a:pt x="351714" y="313984"/>
                  </a:lnTo>
                  <a:lnTo>
                    <a:pt x="364671" y="250371"/>
                  </a:lnTo>
                  <a:lnTo>
                    <a:pt x="386443" y="239485"/>
                  </a:lnTo>
                  <a:lnTo>
                    <a:pt x="342900" y="179614"/>
                  </a:lnTo>
                  <a:lnTo>
                    <a:pt x="451757" y="38100"/>
                  </a:lnTo>
                  <a:lnTo>
                    <a:pt x="571500" y="103414"/>
                  </a:lnTo>
                  <a:lnTo>
                    <a:pt x="653143" y="27214"/>
                  </a:lnTo>
                  <a:lnTo>
                    <a:pt x="773189" y="69057"/>
                  </a:lnTo>
                  <a:lnTo>
                    <a:pt x="762000" y="125185"/>
                  </a:lnTo>
                  <a:lnTo>
                    <a:pt x="821871" y="130628"/>
                  </a:lnTo>
                  <a:lnTo>
                    <a:pt x="914400" y="59871"/>
                  </a:lnTo>
                  <a:lnTo>
                    <a:pt x="957943" y="59871"/>
                  </a:lnTo>
                  <a:lnTo>
                    <a:pt x="963386" y="5442"/>
                  </a:lnTo>
                  <a:lnTo>
                    <a:pt x="1094014" y="0"/>
                  </a:lnTo>
                  <a:lnTo>
                    <a:pt x="1148443" y="70757"/>
                  </a:lnTo>
                  <a:lnTo>
                    <a:pt x="1181100" y="65314"/>
                  </a:lnTo>
                  <a:lnTo>
                    <a:pt x="1257300" y="217373"/>
                  </a:lnTo>
                  <a:lnTo>
                    <a:pt x="1338943" y="29391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0" name="Požeško_slavonska_županija"/>
            <p:cNvSpPr/>
            <p:nvPr/>
          </p:nvSpPr>
          <p:spPr>
            <a:xfrm>
              <a:off x="4011465" y="1611907"/>
              <a:ext cx="1390590" cy="664991"/>
            </a:xfrm>
            <a:custGeom>
              <a:avLst/>
              <a:gdLst>
                <a:gd name="connsiteX0" fmla="*/ 304800 w 1398814"/>
                <a:gd name="connsiteY0" fmla="*/ 386443 h 664029"/>
                <a:gd name="connsiteX1" fmla="*/ 364671 w 1398814"/>
                <a:gd name="connsiteY1" fmla="*/ 326571 h 664029"/>
                <a:gd name="connsiteX2" fmla="*/ 429986 w 1398814"/>
                <a:gd name="connsiteY2" fmla="*/ 326571 h 664029"/>
                <a:gd name="connsiteX3" fmla="*/ 484414 w 1398814"/>
                <a:gd name="connsiteY3" fmla="*/ 370114 h 664029"/>
                <a:gd name="connsiteX4" fmla="*/ 517071 w 1398814"/>
                <a:gd name="connsiteY4" fmla="*/ 326571 h 664029"/>
                <a:gd name="connsiteX5" fmla="*/ 549728 w 1398814"/>
                <a:gd name="connsiteY5" fmla="*/ 337457 h 664029"/>
                <a:gd name="connsiteX6" fmla="*/ 587828 w 1398814"/>
                <a:gd name="connsiteY6" fmla="*/ 332014 h 664029"/>
                <a:gd name="connsiteX7" fmla="*/ 658586 w 1398814"/>
                <a:gd name="connsiteY7" fmla="*/ 397329 h 664029"/>
                <a:gd name="connsiteX8" fmla="*/ 664028 w 1398814"/>
                <a:gd name="connsiteY8" fmla="*/ 424543 h 664029"/>
                <a:gd name="connsiteX9" fmla="*/ 800100 w 1398814"/>
                <a:gd name="connsiteY9" fmla="*/ 506186 h 664029"/>
                <a:gd name="connsiteX10" fmla="*/ 843643 w 1398814"/>
                <a:gd name="connsiteY10" fmla="*/ 517071 h 664029"/>
                <a:gd name="connsiteX11" fmla="*/ 903514 w 1398814"/>
                <a:gd name="connsiteY11" fmla="*/ 511629 h 664029"/>
                <a:gd name="connsiteX12" fmla="*/ 925286 w 1398814"/>
                <a:gd name="connsiteY12" fmla="*/ 560614 h 664029"/>
                <a:gd name="connsiteX13" fmla="*/ 919843 w 1398814"/>
                <a:gd name="connsiteY13" fmla="*/ 631371 h 664029"/>
                <a:gd name="connsiteX14" fmla="*/ 968828 w 1398814"/>
                <a:gd name="connsiteY14" fmla="*/ 664029 h 664029"/>
                <a:gd name="connsiteX15" fmla="*/ 1023257 w 1398814"/>
                <a:gd name="connsiteY15" fmla="*/ 615043 h 664029"/>
                <a:gd name="connsiteX16" fmla="*/ 1023257 w 1398814"/>
                <a:gd name="connsiteY16" fmla="*/ 593271 h 664029"/>
                <a:gd name="connsiteX17" fmla="*/ 1066800 w 1398814"/>
                <a:gd name="connsiteY17" fmla="*/ 593271 h 664029"/>
                <a:gd name="connsiteX18" fmla="*/ 1159328 w 1398814"/>
                <a:gd name="connsiteY18" fmla="*/ 489857 h 664029"/>
                <a:gd name="connsiteX19" fmla="*/ 1181100 w 1398814"/>
                <a:gd name="connsiteY19" fmla="*/ 468086 h 664029"/>
                <a:gd name="connsiteX20" fmla="*/ 1268186 w 1398814"/>
                <a:gd name="connsiteY20" fmla="*/ 495300 h 664029"/>
                <a:gd name="connsiteX21" fmla="*/ 1360714 w 1398814"/>
                <a:gd name="connsiteY21" fmla="*/ 511629 h 664029"/>
                <a:gd name="connsiteX22" fmla="*/ 1398814 w 1398814"/>
                <a:gd name="connsiteY22" fmla="*/ 446314 h 664029"/>
                <a:gd name="connsiteX23" fmla="*/ 1366157 w 1398814"/>
                <a:gd name="connsiteY23" fmla="*/ 364671 h 664029"/>
                <a:gd name="connsiteX24" fmla="*/ 1382486 w 1398814"/>
                <a:gd name="connsiteY24" fmla="*/ 315686 h 664029"/>
                <a:gd name="connsiteX25" fmla="*/ 1360714 w 1398814"/>
                <a:gd name="connsiteY25" fmla="*/ 266700 h 664029"/>
                <a:gd name="connsiteX26" fmla="*/ 1284514 w 1398814"/>
                <a:gd name="connsiteY26" fmla="*/ 283029 h 664029"/>
                <a:gd name="connsiteX27" fmla="*/ 1164771 w 1398814"/>
                <a:gd name="connsiteY27" fmla="*/ 179614 h 664029"/>
                <a:gd name="connsiteX28" fmla="*/ 1126671 w 1398814"/>
                <a:gd name="connsiteY28" fmla="*/ 179614 h 664029"/>
                <a:gd name="connsiteX29" fmla="*/ 1094014 w 1398814"/>
                <a:gd name="connsiteY29" fmla="*/ 136071 h 664029"/>
                <a:gd name="connsiteX30" fmla="*/ 1028700 w 1398814"/>
                <a:gd name="connsiteY30" fmla="*/ 174171 h 664029"/>
                <a:gd name="connsiteX31" fmla="*/ 990600 w 1398814"/>
                <a:gd name="connsiteY31" fmla="*/ 125186 h 664029"/>
                <a:gd name="connsiteX32" fmla="*/ 903514 w 1398814"/>
                <a:gd name="connsiteY32" fmla="*/ 119743 h 664029"/>
                <a:gd name="connsiteX33" fmla="*/ 870857 w 1398814"/>
                <a:gd name="connsiteY33" fmla="*/ 92529 h 664029"/>
                <a:gd name="connsiteX34" fmla="*/ 821871 w 1398814"/>
                <a:gd name="connsiteY34" fmla="*/ 103414 h 664029"/>
                <a:gd name="connsiteX35" fmla="*/ 740228 w 1398814"/>
                <a:gd name="connsiteY35" fmla="*/ 0 h 664029"/>
                <a:gd name="connsiteX36" fmla="*/ 664028 w 1398814"/>
                <a:gd name="connsiteY36" fmla="*/ 21771 h 664029"/>
                <a:gd name="connsiteX37" fmla="*/ 609600 w 1398814"/>
                <a:gd name="connsiteY37" fmla="*/ 16329 h 664029"/>
                <a:gd name="connsiteX38" fmla="*/ 571500 w 1398814"/>
                <a:gd name="connsiteY38" fmla="*/ 103414 h 664029"/>
                <a:gd name="connsiteX39" fmla="*/ 500743 w 1398814"/>
                <a:gd name="connsiteY39" fmla="*/ 65314 h 664029"/>
                <a:gd name="connsiteX40" fmla="*/ 359228 w 1398814"/>
                <a:gd name="connsiteY40" fmla="*/ 114300 h 664029"/>
                <a:gd name="connsiteX41" fmla="*/ 315686 w 1398814"/>
                <a:gd name="connsiteY41" fmla="*/ 65314 h 664029"/>
                <a:gd name="connsiteX42" fmla="*/ 272143 w 1398814"/>
                <a:gd name="connsiteY42" fmla="*/ 103414 h 664029"/>
                <a:gd name="connsiteX43" fmla="*/ 250371 w 1398814"/>
                <a:gd name="connsiteY43" fmla="*/ 81643 h 664029"/>
                <a:gd name="connsiteX44" fmla="*/ 179614 w 1398814"/>
                <a:gd name="connsiteY44" fmla="*/ 125186 h 664029"/>
                <a:gd name="connsiteX45" fmla="*/ 152400 w 1398814"/>
                <a:gd name="connsiteY45" fmla="*/ 92529 h 664029"/>
                <a:gd name="connsiteX46" fmla="*/ 87086 w 1398814"/>
                <a:gd name="connsiteY46" fmla="*/ 119743 h 664029"/>
                <a:gd name="connsiteX47" fmla="*/ 38100 w 1398814"/>
                <a:gd name="connsiteY47" fmla="*/ 87086 h 664029"/>
                <a:gd name="connsiteX48" fmla="*/ 0 w 1398814"/>
                <a:gd name="connsiteY48" fmla="*/ 152400 h 664029"/>
                <a:gd name="connsiteX49" fmla="*/ 70757 w 1398814"/>
                <a:gd name="connsiteY49" fmla="*/ 223157 h 664029"/>
                <a:gd name="connsiteX50" fmla="*/ 141514 w 1398814"/>
                <a:gd name="connsiteY50" fmla="*/ 255814 h 664029"/>
                <a:gd name="connsiteX51" fmla="*/ 185057 w 1398814"/>
                <a:gd name="connsiteY51" fmla="*/ 234043 h 664029"/>
                <a:gd name="connsiteX52" fmla="*/ 163286 w 1398814"/>
                <a:gd name="connsiteY52" fmla="*/ 310243 h 664029"/>
                <a:gd name="connsiteX53" fmla="*/ 304800 w 1398814"/>
                <a:gd name="connsiteY53" fmla="*/ 386443 h 66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398814" h="664029">
                  <a:moveTo>
                    <a:pt x="304800" y="386443"/>
                  </a:moveTo>
                  <a:lnTo>
                    <a:pt x="364671" y="326571"/>
                  </a:lnTo>
                  <a:lnTo>
                    <a:pt x="429986" y="326571"/>
                  </a:lnTo>
                  <a:lnTo>
                    <a:pt x="484414" y="370114"/>
                  </a:lnTo>
                  <a:lnTo>
                    <a:pt x="517071" y="326571"/>
                  </a:lnTo>
                  <a:lnTo>
                    <a:pt x="549728" y="337457"/>
                  </a:lnTo>
                  <a:lnTo>
                    <a:pt x="587828" y="332014"/>
                  </a:lnTo>
                  <a:lnTo>
                    <a:pt x="658586" y="397329"/>
                  </a:lnTo>
                  <a:lnTo>
                    <a:pt x="664028" y="424543"/>
                  </a:lnTo>
                  <a:lnTo>
                    <a:pt x="800100" y="506186"/>
                  </a:lnTo>
                  <a:lnTo>
                    <a:pt x="843643" y="517071"/>
                  </a:lnTo>
                  <a:lnTo>
                    <a:pt x="903514" y="511629"/>
                  </a:lnTo>
                  <a:lnTo>
                    <a:pt x="925286" y="560614"/>
                  </a:lnTo>
                  <a:lnTo>
                    <a:pt x="919843" y="631371"/>
                  </a:lnTo>
                  <a:lnTo>
                    <a:pt x="968828" y="664029"/>
                  </a:lnTo>
                  <a:lnTo>
                    <a:pt x="1023257" y="615043"/>
                  </a:lnTo>
                  <a:lnTo>
                    <a:pt x="1023257" y="593271"/>
                  </a:lnTo>
                  <a:lnTo>
                    <a:pt x="1066800" y="593271"/>
                  </a:lnTo>
                  <a:lnTo>
                    <a:pt x="1159328" y="489857"/>
                  </a:lnTo>
                  <a:lnTo>
                    <a:pt x="1181100" y="468086"/>
                  </a:lnTo>
                  <a:lnTo>
                    <a:pt x="1268186" y="495300"/>
                  </a:lnTo>
                  <a:lnTo>
                    <a:pt x="1360714" y="511629"/>
                  </a:lnTo>
                  <a:lnTo>
                    <a:pt x="1398814" y="446314"/>
                  </a:lnTo>
                  <a:lnTo>
                    <a:pt x="1366157" y="364671"/>
                  </a:lnTo>
                  <a:lnTo>
                    <a:pt x="1382486" y="315686"/>
                  </a:lnTo>
                  <a:lnTo>
                    <a:pt x="1360714" y="266700"/>
                  </a:lnTo>
                  <a:lnTo>
                    <a:pt x="1284514" y="283029"/>
                  </a:lnTo>
                  <a:lnTo>
                    <a:pt x="1164771" y="179614"/>
                  </a:lnTo>
                  <a:lnTo>
                    <a:pt x="1126671" y="179614"/>
                  </a:lnTo>
                  <a:lnTo>
                    <a:pt x="1094014" y="136071"/>
                  </a:lnTo>
                  <a:lnTo>
                    <a:pt x="1028700" y="174171"/>
                  </a:lnTo>
                  <a:lnTo>
                    <a:pt x="990600" y="125186"/>
                  </a:lnTo>
                  <a:lnTo>
                    <a:pt x="903514" y="119743"/>
                  </a:lnTo>
                  <a:lnTo>
                    <a:pt x="870857" y="92529"/>
                  </a:lnTo>
                  <a:lnTo>
                    <a:pt x="821871" y="103414"/>
                  </a:lnTo>
                  <a:lnTo>
                    <a:pt x="740228" y="0"/>
                  </a:lnTo>
                  <a:lnTo>
                    <a:pt x="664028" y="21771"/>
                  </a:lnTo>
                  <a:lnTo>
                    <a:pt x="609600" y="16329"/>
                  </a:lnTo>
                  <a:lnTo>
                    <a:pt x="571500" y="103414"/>
                  </a:lnTo>
                  <a:lnTo>
                    <a:pt x="500743" y="65314"/>
                  </a:lnTo>
                  <a:lnTo>
                    <a:pt x="359228" y="114300"/>
                  </a:lnTo>
                  <a:lnTo>
                    <a:pt x="315686" y="65314"/>
                  </a:lnTo>
                  <a:lnTo>
                    <a:pt x="272143" y="103414"/>
                  </a:lnTo>
                  <a:lnTo>
                    <a:pt x="250371" y="81643"/>
                  </a:lnTo>
                  <a:lnTo>
                    <a:pt x="179614" y="125186"/>
                  </a:lnTo>
                  <a:lnTo>
                    <a:pt x="152400" y="92529"/>
                  </a:lnTo>
                  <a:lnTo>
                    <a:pt x="87086" y="119743"/>
                  </a:lnTo>
                  <a:lnTo>
                    <a:pt x="38100" y="87086"/>
                  </a:lnTo>
                  <a:lnTo>
                    <a:pt x="0" y="152400"/>
                  </a:lnTo>
                  <a:lnTo>
                    <a:pt x="70757" y="223157"/>
                  </a:lnTo>
                  <a:lnTo>
                    <a:pt x="141514" y="255814"/>
                  </a:lnTo>
                  <a:lnTo>
                    <a:pt x="185057" y="234043"/>
                  </a:lnTo>
                  <a:lnTo>
                    <a:pt x="163286" y="310243"/>
                  </a:lnTo>
                  <a:lnTo>
                    <a:pt x="304800" y="38644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1" name="Brodsko_posavska_županija"/>
            <p:cNvSpPr/>
            <p:nvPr/>
          </p:nvSpPr>
          <p:spPr>
            <a:xfrm>
              <a:off x="4208465" y="1936870"/>
              <a:ext cx="1747895" cy="576757"/>
            </a:xfrm>
            <a:custGeom>
              <a:avLst/>
              <a:gdLst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8110 w 1760220"/>
                <a:gd name="connsiteY48" fmla="*/ 60960 h 575310"/>
                <a:gd name="connsiteX49" fmla="*/ 179070 w 1760220"/>
                <a:gd name="connsiteY49" fmla="*/ 0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79070 w 1760220"/>
                <a:gd name="connsiteY49" fmla="*/ 0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79070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7353 w 1760220"/>
                <a:gd name="connsiteY12" fmla="*/ 497205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708785 w 1760220"/>
                <a:gd name="connsiteY11" fmla="*/ 418624 h 575310"/>
                <a:gd name="connsiteX12" fmla="*/ 1677353 w 1760220"/>
                <a:gd name="connsiteY12" fmla="*/ 497205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7353 w 1760220"/>
                <a:gd name="connsiteY11" fmla="*/ 497205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78255 w 1760220"/>
                <a:gd name="connsiteY1" fmla="*/ 282892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78255 w 1760220"/>
                <a:gd name="connsiteY1" fmla="*/ 282892 h 575310"/>
                <a:gd name="connsiteX2" fmla="*/ 1331119 w 1760220"/>
                <a:gd name="connsiteY2" fmla="*/ 336708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760220" h="575310">
                  <a:moveTo>
                    <a:pt x="1165860" y="186690"/>
                  </a:moveTo>
                  <a:lnTo>
                    <a:pt x="1278255" y="282892"/>
                  </a:lnTo>
                  <a:lnTo>
                    <a:pt x="1331119" y="336708"/>
                  </a:lnTo>
                  <a:lnTo>
                    <a:pt x="1428750" y="278130"/>
                  </a:lnTo>
                  <a:lnTo>
                    <a:pt x="1482090" y="259080"/>
                  </a:lnTo>
                  <a:lnTo>
                    <a:pt x="1539240" y="293370"/>
                  </a:lnTo>
                  <a:lnTo>
                    <a:pt x="1596390" y="320040"/>
                  </a:lnTo>
                  <a:lnTo>
                    <a:pt x="1653540" y="320040"/>
                  </a:lnTo>
                  <a:lnTo>
                    <a:pt x="1672590" y="339090"/>
                  </a:lnTo>
                  <a:lnTo>
                    <a:pt x="1737360" y="293370"/>
                  </a:lnTo>
                  <a:lnTo>
                    <a:pt x="1760220" y="323850"/>
                  </a:lnTo>
                  <a:lnTo>
                    <a:pt x="1679735" y="494824"/>
                  </a:lnTo>
                  <a:lnTo>
                    <a:pt x="1709739" y="548164"/>
                  </a:lnTo>
                  <a:lnTo>
                    <a:pt x="1642110" y="571500"/>
                  </a:lnTo>
                  <a:lnTo>
                    <a:pt x="1581150" y="491490"/>
                  </a:lnTo>
                  <a:lnTo>
                    <a:pt x="1489710" y="502920"/>
                  </a:lnTo>
                  <a:lnTo>
                    <a:pt x="1428750" y="472440"/>
                  </a:lnTo>
                  <a:lnTo>
                    <a:pt x="1379220" y="422910"/>
                  </a:lnTo>
                  <a:lnTo>
                    <a:pt x="1310640" y="457200"/>
                  </a:lnTo>
                  <a:lnTo>
                    <a:pt x="1310640" y="514350"/>
                  </a:lnTo>
                  <a:lnTo>
                    <a:pt x="1211580" y="518160"/>
                  </a:lnTo>
                  <a:lnTo>
                    <a:pt x="1150620" y="495300"/>
                  </a:lnTo>
                  <a:lnTo>
                    <a:pt x="1154430" y="422910"/>
                  </a:lnTo>
                  <a:lnTo>
                    <a:pt x="1120140" y="411480"/>
                  </a:lnTo>
                  <a:lnTo>
                    <a:pt x="1089660" y="438150"/>
                  </a:lnTo>
                  <a:lnTo>
                    <a:pt x="1074420" y="396240"/>
                  </a:lnTo>
                  <a:lnTo>
                    <a:pt x="1013460" y="476250"/>
                  </a:lnTo>
                  <a:lnTo>
                    <a:pt x="971550" y="483870"/>
                  </a:lnTo>
                  <a:lnTo>
                    <a:pt x="990600" y="529590"/>
                  </a:lnTo>
                  <a:lnTo>
                    <a:pt x="902970" y="575310"/>
                  </a:lnTo>
                  <a:lnTo>
                    <a:pt x="803910" y="518160"/>
                  </a:lnTo>
                  <a:lnTo>
                    <a:pt x="689610" y="445770"/>
                  </a:lnTo>
                  <a:lnTo>
                    <a:pt x="598170" y="476250"/>
                  </a:lnTo>
                  <a:lnTo>
                    <a:pt x="541020" y="445770"/>
                  </a:lnTo>
                  <a:lnTo>
                    <a:pt x="510540" y="495300"/>
                  </a:lnTo>
                  <a:lnTo>
                    <a:pt x="476250" y="449580"/>
                  </a:lnTo>
                  <a:lnTo>
                    <a:pt x="441960" y="438150"/>
                  </a:lnTo>
                  <a:lnTo>
                    <a:pt x="430530" y="400050"/>
                  </a:lnTo>
                  <a:lnTo>
                    <a:pt x="358140" y="449580"/>
                  </a:lnTo>
                  <a:lnTo>
                    <a:pt x="289560" y="415290"/>
                  </a:lnTo>
                  <a:lnTo>
                    <a:pt x="274320" y="377190"/>
                  </a:lnTo>
                  <a:lnTo>
                    <a:pt x="205740" y="350520"/>
                  </a:lnTo>
                  <a:lnTo>
                    <a:pt x="179070" y="415290"/>
                  </a:lnTo>
                  <a:lnTo>
                    <a:pt x="72390" y="407670"/>
                  </a:lnTo>
                  <a:lnTo>
                    <a:pt x="57150" y="365760"/>
                  </a:lnTo>
                  <a:lnTo>
                    <a:pt x="0" y="247650"/>
                  </a:lnTo>
                  <a:lnTo>
                    <a:pt x="118110" y="148590"/>
                  </a:lnTo>
                  <a:lnTo>
                    <a:pt x="113347" y="63342"/>
                  </a:lnTo>
                  <a:lnTo>
                    <a:pt x="162402" y="4762"/>
                  </a:lnTo>
                  <a:lnTo>
                    <a:pt x="247650" y="0"/>
                  </a:lnTo>
                  <a:lnTo>
                    <a:pt x="293370" y="41910"/>
                  </a:lnTo>
                  <a:lnTo>
                    <a:pt x="316230" y="0"/>
                  </a:lnTo>
                  <a:lnTo>
                    <a:pt x="361950" y="11430"/>
                  </a:lnTo>
                  <a:lnTo>
                    <a:pt x="400050" y="11430"/>
                  </a:lnTo>
                  <a:lnTo>
                    <a:pt x="468630" y="76200"/>
                  </a:lnTo>
                  <a:lnTo>
                    <a:pt x="468630" y="106680"/>
                  </a:lnTo>
                  <a:lnTo>
                    <a:pt x="628650" y="194310"/>
                  </a:lnTo>
                  <a:lnTo>
                    <a:pt x="708660" y="179070"/>
                  </a:lnTo>
                  <a:lnTo>
                    <a:pt x="735330" y="247650"/>
                  </a:lnTo>
                  <a:lnTo>
                    <a:pt x="723900" y="316230"/>
                  </a:lnTo>
                  <a:lnTo>
                    <a:pt x="777240" y="339090"/>
                  </a:lnTo>
                  <a:lnTo>
                    <a:pt x="826770" y="285750"/>
                  </a:lnTo>
                  <a:lnTo>
                    <a:pt x="830580" y="270510"/>
                  </a:lnTo>
                  <a:lnTo>
                    <a:pt x="876300" y="270510"/>
                  </a:lnTo>
                  <a:lnTo>
                    <a:pt x="979170" y="140970"/>
                  </a:lnTo>
                  <a:lnTo>
                    <a:pt x="1165860" y="18669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2" name="Osječko_baranjska_županija"/>
            <p:cNvSpPr/>
            <p:nvPr/>
          </p:nvSpPr>
          <p:spPr>
            <a:xfrm>
              <a:off x="5133594" y="1097560"/>
              <a:ext cx="1435011" cy="1190100"/>
            </a:xfrm>
            <a:custGeom>
              <a:avLst/>
              <a:gdLst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2480 w 1443990"/>
                <a:gd name="connsiteY53" fmla="*/ 1017270 h 1188720"/>
                <a:gd name="connsiteX54" fmla="*/ 746760 w 1443990"/>
                <a:gd name="connsiteY54" fmla="*/ 1085850 h 1188720"/>
                <a:gd name="connsiteX55" fmla="*/ 792480 w 1443990"/>
                <a:gd name="connsiteY55" fmla="*/ 1139190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2480 w 1443990"/>
                <a:gd name="connsiteY53" fmla="*/ 1017270 h 1188720"/>
                <a:gd name="connsiteX54" fmla="*/ 746760 w 1443990"/>
                <a:gd name="connsiteY54" fmla="*/ 1085850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4859 w 1443990"/>
                <a:gd name="connsiteY53" fmla="*/ 1024414 h 1188720"/>
                <a:gd name="connsiteX54" fmla="*/ 746760 w 1443990"/>
                <a:gd name="connsiteY54" fmla="*/ 1085850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4859 w 1443990"/>
                <a:gd name="connsiteY53" fmla="*/ 1024414 h 1188720"/>
                <a:gd name="connsiteX54" fmla="*/ 756272 w 1443990"/>
                <a:gd name="connsiteY54" fmla="*/ 1078706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443990" h="1188720">
                  <a:moveTo>
                    <a:pt x="45720" y="190500"/>
                  </a:moveTo>
                  <a:lnTo>
                    <a:pt x="140970" y="205740"/>
                  </a:lnTo>
                  <a:lnTo>
                    <a:pt x="171450" y="236220"/>
                  </a:lnTo>
                  <a:lnTo>
                    <a:pt x="259080" y="255270"/>
                  </a:lnTo>
                  <a:lnTo>
                    <a:pt x="308610" y="201930"/>
                  </a:lnTo>
                  <a:lnTo>
                    <a:pt x="331470" y="209550"/>
                  </a:lnTo>
                  <a:lnTo>
                    <a:pt x="358140" y="243840"/>
                  </a:lnTo>
                  <a:lnTo>
                    <a:pt x="403860" y="220980"/>
                  </a:lnTo>
                  <a:lnTo>
                    <a:pt x="487680" y="274320"/>
                  </a:lnTo>
                  <a:lnTo>
                    <a:pt x="518160" y="270510"/>
                  </a:lnTo>
                  <a:lnTo>
                    <a:pt x="548640" y="289560"/>
                  </a:lnTo>
                  <a:lnTo>
                    <a:pt x="567690" y="251460"/>
                  </a:lnTo>
                  <a:lnTo>
                    <a:pt x="590550" y="240030"/>
                  </a:lnTo>
                  <a:lnTo>
                    <a:pt x="628650" y="293370"/>
                  </a:lnTo>
                  <a:lnTo>
                    <a:pt x="689610" y="285750"/>
                  </a:lnTo>
                  <a:lnTo>
                    <a:pt x="723900" y="213360"/>
                  </a:lnTo>
                  <a:lnTo>
                    <a:pt x="784860" y="228600"/>
                  </a:lnTo>
                  <a:lnTo>
                    <a:pt x="876300" y="140970"/>
                  </a:lnTo>
                  <a:lnTo>
                    <a:pt x="895350" y="95250"/>
                  </a:lnTo>
                  <a:lnTo>
                    <a:pt x="948690" y="0"/>
                  </a:lnTo>
                  <a:lnTo>
                    <a:pt x="1097280" y="68580"/>
                  </a:lnTo>
                  <a:lnTo>
                    <a:pt x="1116330" y="11430"/>
                  </a:lnTo>
                  <a:lnTo>
                    <a:pt x="1173480" y="15240"/>
                  </a:lnTo>
                  <a:lnTo>
                    <a:pt x="1181100" y="64770"/>
                  </a:lnTo>
                  <a:lnTo>
                    <a:pt x="1143000" y="95250"/>
                  </a:lnTo>
                  <a:lnTo>
                    <a:pt x="1139190" y="182880"/>
                  </a:lnTo>
                  <a:lnTo>
                    <a:pt x="1184910" y="167640"/>
                  </a:lnTo>
                  <a:lnTo>
                    <a:pt x="1211580" y="140970"/>
                  </a:lnTo>
                  <a:lnTo>
                    <a:pt x="1215390" y="205740"/>
                  </a:lnTo>
                  <a:lnTo>
                    <a:pt x="1162050" y="205740"/>
                  </a:lnTo>
                  <a:lnTo>
                    <a:pt x="1146810" y="243840"/>
                  </a:lnTo>
                  <a:lnTo>
                    <a:pt x="1211580" y="293370"/>
                  </a:lnTo>
                  <a:lnTo>
                    <a:pt x="1207770" y="346710"/>
                  </a:lnTo>
                  <a:lnTo>
                    <a:pt x="1272540" y="396240"/>
                  </a:lnTo>
                  <a:lnTo>
                    <a:pt x="1242060" y="445770"/>
                  </a:lnTo>
                  <a:lnTo>
                    <a:pt x="1192530" y="567690"/>
                  </a:lnTo>
                  <a:lnTo>
                    <a:pt x="1238250" y="582930"/>
                  </a:lnTo>
                  <a:lnTo>
                    <a:pt x="1230630" y="628650"/>
                  </a:lnTo>
                  <a:lnTo>
                    <a:pt x="1268730" y="655320"/>
                  </a:lnTo>
                  <a:lnTo>
                    <a:pt x="1303020" y="628650"/>
                  </a:lnTo>
                  <a:lnTo>
                    <a:pt x="1333500" y="579120"/>
                  </a:lnTo>
                  <a:lnTo>
                    <a:pt x="1363980" y="624840"/>
                  </a:lnTo>
                  <a:lnTo>
                    <a:pt x="1443990" y="662940"/>
                  </a:lnTo>
                  <a:lnTo>
                    <a:pt x="1413510" y="704850"/>
                  </a:lnTo>
                  <a:lnTo>
                    <a:pt x="1318260" y="685800"/>
                  </a:lnTo>
                  <a:lnTo>
                    <a:pt x="1306830" y="796290"/>
                  </a:lnTo>
                  <a:lnTo>
                    <a:pt x="1234440" y="784860"/>
                  </a:lnTo>
                  <a:lnTo>
                    <a:pt x="1165860" y="708660"/>
                  </a:lnTo>
                  <a:lnTo>
                    <a:pt x="1070610" y="762000"/>
                  </a:lnTo>
                  <a:lnTo>
                    <a:pt x="1070610" y="826770"/>
                  </a:lnTo>
                  <a:lnTo>
                    <a:pt x="994410" y="834390"/>
                  </a:lnTo>
                  <a:lnTo>
                    <a:pt x="922020" y="880110"/>
                  </a:lnTo>
                  <a:lnTo>
                    <a:pt x="883920" y="982980"/>
                  </a:lnTo>
                  <a:lnTo>
                    <a:pt x="794859" y="1024414"/>
                  </a:lnTo>
                  <a:lnTo>
                    <a:pt x="756272" y="1078706"/>
                  </a:lnTo>
                  <a:lnTo>
                    <a:pt x="804369" y="1124902"/>
                  </a:lnTo>
                  <a:lnTo>
                    <a:pt x="746760" y="1188720"/>
                  </a:lnTo>
                  <a:lnTo>
                    <a:pt x="720090" y="1162050"/>
                  </a:lnTo>
                  <a:lnTo>
                    <a:pt x="655320" y="1169670"/>
                  </a:lnTo>
                  <a:lnTo>
                    <a:pt x="548640" y="1104900"/>
                  </a:lnTo>
                  <a:lnTo>
                    <a:pt x="396240" y="1169670"/>
                  </a:lnTo>
                  <a:lnTo>
                    <a:pt x="240030" y="1024890"/>
                  </a:lnTo>
                  <a:lnTo>
                    <a:pt x="270510" y="960120"/>
                  </a:lnTo>
                  <a:lnTo>
                    <a:pt x="243840" y="880110"/>
                  </a:lnTo>
                  <a:lnTo>
                    <a:pt x="259080" y="830580"/>
                  </a:lnTo>
                  <a:lnTo>
                    <a:pt x="243840" y="784860"/>
                  </a:lnTo>
                  <a:lnTo>
                    <a:pt x="152400" y="800100"/>
                  </a:lnTo>
                  <a:lnTo>
                    <a:pt x="38100" y="693420"/>
                  </a:lnTo>
                  <a:lnTo>
                    <a:pt x="0" y="689610"/>
                  </a:lnTo>
                  <a:lnTo>
                    <a:pt x="57150" y="636270"/>
                  </a:lnTo>
                  <a:lnTo>
                    <a:pt x="194310" y="419100"/>
                  </a:lnTo>
                  <a:lnTo>
                    <a:pt x="152400" y="384810"/>
                  </a:lnTo>
                  <a:lnTo>
                    <a:pt x="140970" y="297180"/>
                  </a:lnTo>
                  <a:lnTo>
                    <a:pt x="64770" y="266700"/>
                  </a:lnTo>
                  <a:lnTo>
                    <a:pt x="45720" y="19050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3" name="Vukovarsko_srijemska_županija"/>
            <p:cNvSpPr/>
            <p:nvPr/>
          </p:nvSpPr>
          <p:spPr>
            <a:xfrm>
              <a:off x="5877173" y="1809898"/>
              <a:ext cx="1098953" cy="1026541"/>
            </a:xfrm>
            <a:custGeom>
              <a:avLst/>
              <a:gdLst>
                <a:gd name="connsiteX0" fmla="*/ 557561 w 1105829"/>
                <a:gd name="connsiteY0" fmla="*/ 78988 h 1026841"/>
                <a:gd name="connsiteX1" fmla="*/ 590086 w 1105829"/>
                <a:gd name="connsiteY1" fmla="*/ 130097 h 1026841"/>
                <a:gd name="connsiteX2" fmla="*/ 529683 w 1105829"/>
                <a:gd name="connsiteY2" fmla="*/ 157975 h 1026841"/>
                <a:gd name="connsiteX3" fmla="*/ 594732 w 1105829"/>
                <a:gd name="connsiteY3" fmla="*/ 236963 h 1026841"/>
                <a:gd name="connsiteX4" fmla="*/ 669073 w 1105829"/>
                <a:gd name="connsiteY4" fmla="*/ 246256 h 1026841"/>
                <a:gd name="connsiteX5" fmla="*/ 664427 w 1105829"/>
                <a:gd name="connsiteY5" fmla="*/ 292719 h 1026841"/>
                <a:gd name="connsiteX6" fmla="*/ 808464 w 1105829"/>
                <a:gd name="connsiteY6" fmla="*/ 371707 h 1026841"/>
                <a:gd name="connsiteX7" fmla="*/ 901390 w 1105829"/>
                <a:gd name="connsiteY7" fmla="*/ 408878 h 1026841"/>
                <a:gd name="connsiteX8" fmla="*/ 1064012 w 1105829"/>
                <a:gd name="connsiteY8" fmla="*/ 413524 h 1026841"/>
                <a:gd name="connsiteX9" fmla="*/ 1105829 w 1105829"/>
                <a:gd name="connsiteY9" fmla="*/ 464634 h 1026841"/>
                <a:gd name="connsiteX10" fmla="*/ 1087244 w 1105829"/>
                <a:gd name="connsiteY10" fmla="*/ 511097 h 1026841"/>
                <a:gd name="connsiteX11" fmla="*/ 971086 w 1105829"/>
                <a:gd name="connsiteY11" fmla="*/ 520390 h 1026841"/>
                <a:gd name="connsiteX12" fmla="*/ 924622 w 1105829"/>
                <a:gd name="connsiteY12" fmla="*/ 446049 h 1026841"/>
                <a:gd name="connsiteX13" fmla="*/ 906037 w 1105829"/>
                <a:gd name="connsiteY13" fmla="*/ 446049 h 1026841"/>
                <a:gd name="connsiteX14" fmla="*/ 882805 w 1105829"/>
                <a:gd name="connsiteY14" fmla="*/ 497158 h 1026841"/>
                <a:gd name="connsiteX15" fmla="*/ 789878 w 1105829"/>
                <a:gd name="connsiteY15" fmla="*/ 459988 h 1026841"/>
                <a:gd name="connsiteX16" fmla="*/ 748061 w 1105829"/>
                <a:gd name="connsiteY16" fmla="*/ 459988 h 1026841"/>
                <a:gd name="connsiteX17" fmla="*/ 775939 w 1105829"/>
                <a:gd name="connsiteY17" fmla="*/ 511097 h 1026841"/>
                <a:gd name="connsiteX18" fmla="*/ 724829 w 1105829"/>
                <a:gd name="connsiteY18" fmla="*/ 566854 h 1026841"/>
                <a:gd name="connsiteX19" fmla="*/ 664427 w 1105829"/>
                <a:gd name="connsiteY19" fmla="*/ 557561 h 1026841"/>
                <a:gd name="connsiteX20" fmla="*/ 645842 w 1105829"/>
                <a:gd name="connsiteY20" fmla="*/ 608671 h 1026841"/>
                <a:gd name="connsiteX21" fmla="*/ 683012 w 1105829"/>
                <a:gd name="connsiteY21" fmla="*/ 655134 h 1026841"/>
                <a:gd name="connsiteX22" fmla="*/ 683012 w 1105829"/>
                <a:gd name="connsiteY22" fmla="*/ 789878 h 1026841"/>
                <a:gd name="connsiteX23" fmla="*/ 650488 w 1105829"/>
                <a:gd name="connsiteY23" fmla="*/ 822402 h 1026841"/>
                <a:gd name="connsiteX24" fmla="*/ 720183 w 1105829"/>
                <a:gd name="connsiteY24" fmla="*/ 845634 h 1026841"/>
                <a:gd name="connsiteX25" fmla="*/ 738768 w 1105829"/>
                <a:gd name="connsiteY25" fmla="*/ 882805 h 1026841"/>
                <a:gd name="connsiteX26" fmla="*/ 659781 w 1105829"/>
                <a:gd name="connsiteY26" fmla="*/ 947854 h 1026841"/>
                <a:gd name="connsiteX27" fmla="*/ 590086 w 1105829"/>
                <a:gd name="connsiteY27" fmla="*/ 938561 h 1026841"/>
                <a:gd name="connsiteX28" fmla="*/ 562207 w 1105829"/>
                <a:gd name="connsiteY28" fmla="*/ 971085 h 1026841"/>
                <a:gd name="connsiteX29" fmla="*/ 585439 w 1105829"/>
                <a:gd name="connsiteY29" fmla="*/ 1026841 h 1026841"/>
                <a:gd name="connsiteX30" fmla="*/ 394939 w 1105829"/>
                <a:gd name="connsiteY30" fmla="*/ 1012902 h 1026841"/>
                <a:gd name="connsiteX31" fmla="*/ 288073 w 1105829"/>
                <a:gd name="connsiteY31" fmla="*/ 915329 h 1026841"/>
                <a:gd name="connsiteX32" fmla="*/ 339183 w 1105829"/>
                <a:gd name="connsiteY32" fmla="*/ 882805 h 1026841"/>
                <a:gd name="connsiteX33" fmla="*/ 325244 w 1105829"/>
                <a:gd name="connsiteY33" fmla="*/ 785232 h 1026841"/>
                <a:gd name="connsiteX34" fmla="*/ 264842 w 1105829"/>
                <a:gd name="connsiteY34" fmla="*/ 789878 h 1026841"/>
                <a:gd name="connsiteX35" fmla="*/ 218378 w 1105829"/>
                <a:gd name="connsiteY35" fmla="*/ 720183 h 1026841"/>
                <a:gd name="connsiteX36" fmla="*/ 185854 w 1105829"/>
                <a:gd name="connsiteY36" fmla="*/ 636549 h 1026841"/>
                <a:gd name="connsiteX37" fmla="*/ 92927 w 1105829"/>
                <a:gd name="connsiteY37" fmla="*/ 641195 h 1026841"/>
                <a:gd name="connsiteX38" fmla="*/ 27878 w 1105829"/>
                <a:gd name="connsiteY38" fmla="*/ 673719 h 1026841"/>
                <a:gd name="connsiteX39" fmla="*/ 0 w 1105829"/>
                <a:gd name="connsiteY39" fmla="*/ 622610 h 1026841"/>
                <a:gd name="connsiteX40" fmla="*/ 78988 w 1105829"/>
                <a:gd name="connsiteY40" fmla="*/ 441402 h 1026841"/>
                <a:gd name="connsiteX41" fmla="*/ 9293 w 1105829"/>
                <a:gd name="connsiteY41" fmla="*/ 371707 h 1026841"/>
                <a:gd name="connsiteX42" fmla="*/ 46464 w 1105829"/>
                <a:gd name="connsiteY42" fmla="*/ 315951 h 1026841"/>
                <a:gd name="connsiteX43" fmla="*/ 144037 w 1105829"/>
                <a:gd name="connsiteY43" fmla="*/ 264841 h 1026841"/>
                <a:gd name="connsiteX44" fmla="*/ 176561 w 1105829"/>
                <a:gd name="connsiteY44" fmla="*/ 167268 h 1026841"/>
                <a:gd name="connsiteX45" fmla="*/ 246256 w 1105829"/>
                <a:gd name="connsiteY45" fmla="*/ 120805 h 1026841"/>
                <a:gd name="connsiteX46" fmla="*/ 325244 w 1105829"/>
                <a:gd name="connsiteY46" fmla="*/ 111512 h 1026841"/>
                <a:gd name="connsiteX47" fmla="*/ 329890 w 1105829"/>
                <a:gd name="connsiteY47" fmla="*/ 51110 h 1026841"/>
                <a:gd name="connsiteX48" fmla="*/ 418171 w 1105829"/>
                <a:gd name="connsiteY48" fmla="*/ 0 h 1026841"/>
                <a:gd name="connsiteX49" fmla="*/ 497159 w 1105829"/>
                <a:gd name="connsiteY49" fmla="*/ 74341 h 1026841"/>
                <a:gd name="connsiteX50" fmla="*/ 557561 w 1105829"/>
                <a:gd name="connsiteY50" fmla="*/ 78988 h 102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105829" h="1026841">
                  <a:moveTo>
                    <a:pt x="557561" y="78988"/>
                  </a:moveTo>
                  <a:lnTo>
                    <a:pt x="590086" y="130097"/>
                  </a:lnTo>
                  <a:lnTo>
                    <a:pt x="529683" y="157975"/>
                  </a:lnTo>
                  <a:lnTo>
                    <a:pt x="594732" y="236963"/>
                  </a:lnTo>
                  <a:lnTo>
                    <a:pt x="669073" y="246256"/>
                  </a:lnTo>
                  <a:lnTo>
                    <a:pt x="664427" y="292719"/>
                  </a:lnTo>
                  <a:lnTo>
                    <a:pt x="808464" y="371707"/>
                  </a:lnTo>
                  <a:lnTo>
                    <a:pt x="901390" y="408878"/>
                  </a:lnTo>
                  <a:lnTo>
                    <a:pt x="1064012" y="413524"/>
                  </a:lnTo>
                  <a:lnTo>
                    <a:pt x="1105829" y="464634"/>
                  </a:lnTo>
                  <a:lnTo>
                    <a:pt x="1087244" y="511097"/>
                  </a:lnTo>
                  <a:lnTo>
                    <a:pt x="971086" y="520390"/>
                  </a:lnTo>
                  <a:lnTo>
                    <a:pt x="924622" y="446049"/>
                  </a:lnTo>
                  <a:lnTo>
                    <a:pt x="906037" y="446049"/>
                  </a:lnTo>
                  <a:lnTo>
                    <a:pt x="882805" y="497158"/>
                  </a:lnTo>
                  <a:lnTo>
                    <a:pt x="789878" y="459988"/>
                  </a:lnTo>
                  <a:lnTo>
                    <a:pt x="748061" y="459988"/>
                  </a:lnTo>
                  <a:lnTo>
                    <a:pt x="775939" y="511097"/>
                  </a:lnTo>
                  <a:lnTo>
                    <a:pt x="724829" y="566854"/>
                  </a:lnTo>
                  <a:lnTo>
                    <a:pt x="664427" y="557561"/>
                  </a:lnTo>
                  <a:lnTo>
                    <a:pt x="645842" y="608671"/>
                  </a:lnTo>
                  <a:lnTo>
                    <a:pt x="683012" y="655134"/>
                  </a:lnTo>
                  <a:lnTo>
                    <a:pt x="683012" y="789878"/>
                  </a:lnTo>
                  <a:lnTo>
                    <a:pt x="650488" y="822402"/>
                  </a:lnTo>
                  <a:lnTo>
                    <a:pt x="720183" y="845634"/>
                  </a:lnTo>
                  <a:lnTo>
                    <a:pt x="738768" y="882805"/>
                  </a:lnTo>
                  <a:lnTo>
                    <a:pt x="659781" y="947854"/>
                  </a:lnTo>
                  <a:lnTo>
                    <a:pt x="590086" y="938561"/>
                  </a:lnTo>
                  <a:lnTo>
                    <a:pt x="562207" y="971085"/>
                  </a:lnTo>
                  <a:lnTo>
                    <a:pt x="585439" y="1026841"/>
                  </a:lnTo>
                  <a:lnTo>
                    <a:pt x="394939" y="1012902"/>
                  </a:lnTo>
                  <a:lnTo>
                    <a:pt x="288073" y="915329"/>
                  </a:lnTo>
                  <a:lnTo>
                    <a:pt x="339183" y="882805"/>
                  </a:lnTo>
                  <a:lnTo>
                    <a:pt x="325244" y="785232"/>
                  </a:lnTo>
                  <a:lnTo>
                    <a:pt x="264842" y="789878"/>
                  </a:lnTo>
                  <a:lnTo>
                    <a:pt x="218378" y="720183"/>
                  </a:lnTo>
                  <a:lnTo>
                    <a:pt x="185854" y="636549"/>
                  </a:lnTo>
                  <a:lnTo>
                    <a:pt x="92927" y="641195"/>
                  </a:lnTo>
                  <a:lnTo>
                    <a:pt x="27878" y="673719"/>
                  </a:lnTo>
                  <a:lnTo>
                    <a:pt x="0" y="622610"/>
                  </a:lnTo>
                  <a:lnTo>
                    <a:pt x="78988" y="441402"/>
                  </a:lnTo>
                  <a:lnTo>
                    <a:pt x="9293" y="371707"/>
                  </a:lnTo>
                  <a:lnTo>
                    <a:pt x="46464" y="315951"/>
                  </a:lnTo>
                  <a:lnTo>
                    <a:pt x="144037" y="264841"/>
                  </a:lnTo>
                  <a:lnTo>
                    <a:pt x="176561" y="167268"/>
                  </a:lnTo>
                  <a:lnTo>
                    <a:pt x="246256" y="120805"/>
                  </a:lnTo>
                  <a:lnTo>
                    <a:pt x="325244" y="111512"/>
                  </a:lnTo>
                  <a:lnTo>
                    <a:pt x="329890" y="51110"/>
                  </a:lnTo>
                  <a:lnTo>
                    <a:pt x="418171" y="0"/>
                  </a:lnTo>
                  <a:lnTo>
                    <a:pt x="497159" y="74341"/>
                  </a:lnTo>
                  <a:lnTo>
                    <a:pt x="557561" y="7898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>
                <a:solidFill>
                  <a:schemeClr val="bg1"/>
                </a:solidFill>
              </a:endParaRPr>
            </a:p>
          </p:txBody>
        </p:sp>
        <p:sp>
          <p:nvSpPr>
            <p:cNvPr id="24" name="Istarska_županija"/>
            <p:cNvSpPr/>
            <p:nvPr/>
          </p:nvSpPr>
          <p:spPr>
            <a:xfrm>
              <a:off x="0" y="1704446"/>
              <a:ext cx="861393" cy="1192251"/>
            </a:xfrm>
            <a:custGeom>
              <a:avLst/>
              <a:gdLst>
                <a:gd name="connsiteX0" fmla="*/ 734786 w 870857"/>
                <a:gd name="connsiteY0" fmla="*/ 70757 h 1191985"/>
                <a:gd name="connsiteX1" fmla="*/ 636814 w 870857"/>
                <a:gd name="connsiteY1" fmla="*/ 0 h 1191985"/>
                <a:gd name="connsiteX2" fmla="*/ 582386 w 870857"/>
                <a:gd name="connsiteY2" fmla="*/ 21771 h 1191985"/>
                <a:gd name="connsiteX3" fmla="*/ 604157 w 870857"/>
                <a:gd name="connsiteY3" fmla="*/ 76200 h 1191985"/>
                <a:gd name="connsiteX4" fmla="*/ 571500 w 870857"/>
                <a:gd name="connsiteY4" fmla="*/ 125185 h 1191985"/>
                <a:gd name="connsiteX5" fmla="*/ 533400 w 870857"/>
                <a:gd name="connsiteY5" fmla="*/ 103414 h 1191985"/>
                <a:gd name="connsiteX6" fmla="*/ 462643 w 870857"/>
                <a:gd name="connsiteY6" fmla="*/ 168728 h 1191985"/>
                <a:gd name="connsiteX7" fmla="*/ 413657 w 870857"/>
                <a:gd name="connsiteY7" fmla="*/ 141514 h 1191985"/>
                <a:gd name="connsiteX8" fmla="*/ 353786 w 870857"/>
                <a:gd name="connsiteY8" fmla="*/ 87085 h 1191985"/>
                <a:gd name="connsiteX9" fmla="*/ 239486 w 870857"/>
                <a:gd name="connsiteY9" fmla="*/ 119742 h 1191985"/>
                <a:gd name="connsiteX10" fmla="*/ 141514 w 870857"/>
                <a:gd name="connsiteY10" fmla="*/ 70757 h 1191985"/>
                <a:gd name="connsiteX11" fmla="*/ 141514 w 870857"/>
                <a:gd name="connsiteY11" fmla="*/ 70757 h 1191985"/>
                <a:gd name="connsiteX12" fmla="*/ 27214 w 870857"/>
                <a:gd name="connsiteY12" fmla="*/ 38100 h 1191985"/>
                <a:gd name="connsiteX13" fmla="*/ 0 w 870857"/>
                <a:gd name="connsiteY13" fmla="*/ 81642 h 1191985"/>
                <a:gd name="connsiteX14" fmla="*/ 38100 w 870857"/>
                <a:gd name="connsiteY14" fmla="*/ 108857 h 1191985"/>
                <a:gd name="connsiteX15" fmla="*/ 32657 w 870857"/>
                <a:gd name="connsiteY15" fmla="*/ 174171 h 1191985"/>
                <a:gd name="connsiteX16" fmla="*/ 70757 w 870857"/>
                <a:gd name="connsiteY16" fmla="*/ 277585 h 1191985"/>
                <a:gd name="connsiteX17" fmla="*/ 65314 w 870857"/>
                <a:gd name="connsiteY17" fmla="*/ 337457 h 1191985"/>
                <a:gd name="connsiteX18" fmla="*/ 125186 w 870857"/>
                <a:gd name="connsiteY18" fmla="*/ 359228 h 1191985"/>
                <a:gd name="connsiteX19" fmla="*/ 125186 w 870857"/>
                <a:gd name="connsiteY19" fmla="*/ 495300 h 1191985"/>
                <a:gd name="connsiteX20" fmla="*/ 141514 w 870857"/>
                <a:gd name="connsiteY20" fmla="*/ 647700 h 1191985"/>
                <a:gd name="connsiteX21" fmla="*/ 277586 w 870857"/>
                <a:gd name="connsiteY21" fmla="*/ 642257 h 1191985"/>
                <a:gd name="connsiteX22" fmla="*/ 146957 w 870857"/>
                <a:gd name="connsiteY22" fmla="*/ 669471 h 1191985"/>
                <a:gd name="connsiteX23" fmla="*/ 185057 w 870857"/>
                <a:gd name="connsiteY23" fmla="*/ 751114 h 1191985"/>
                <a:gd name="connsiteX24" fmla="*/ 239486 w 870857"/>
                <a:gd name="connsiteY24" fmla="*/ 778328 h 1191985"/>
                <a:gd name="connsiteX25" fmla="*/ 332014 w 870857"/>
                <a:gd name="connsiteY25" fmla="*/ 892628 h 1191985"/>
                <a:gd name="connsiteX26" fmla="*/ 359229 w 870857"/>
                <a:gd name="connsiteY26" fmla="*/ 968828 h 1191985"/>
                <a:gd name="connsiteX27" fmla="*/ 397329 w 870857"/>
                <a:gd name="connsiteY27" fmla="*/ 1066800 h 1191985"/>
                <a:gd name="connsiteX28" fmla="*/ 413657 w 870857"/>
                <a:gd name="connsiteY28" fmla="*/ 1143000 h 1191985"/>
                <a:gd name="connsiteX29" fmla="*/ 462643 w 870857"/>
                <a:gd name="connsiteY29" fmla="*/ 1164771 h 1191985"/>
                <a:gd name="connsiteX30" fmla="*/ 522514 w 870857"/>
                <a:gd name="connsiteY30" fmla="*/ 1170214 h 1191985"/>
                <a:gd name="connsiteX31" fmla="*/ 593271 w 870857"/>
                <a:gd name="connsiteY31" fmla="*/ 1191985 h 1191985"/>
                <a:gd name="connsiteX32" fmla="*/ 582386 w 870857"/>
                <a:gd name="connsiteY32" fmla="*/ 1099457 h 1191985"/>
                <a:gd name="connsiteX33" fmla="*/ 598714 w 870857"/>
                <a:gd name="connsiteY33" fmla="*/ 1012371 h 1191985"/>
                <a:gd name="connsiteX34" fmla="*/ 680357 w 870857"/>
                <a:gd name="connsiteY34" fmla="*/ 903514 h 1191985"/>
                <a:gd name="connsiteX35" fmla="*/ 653143 w 870857"/>
                <a:gd name="connsiteY35" fmla="*/ 805542 h 1191985"/>
                <a:gd name="connsiteX36" fmla="*/ 713014 w 870857"/>
                <a:gd name="connsiteY36" fmla="*/ 887185 h 1191985"/>
                <a:gd name="connsiteX37" fmla="*/ 783771 w 870857"/>
                <a:gd name="connsiteY37" fmla="*/ 930728 h 1191985"/>
                <a:gd name="connsiteX38" fmla="*/ 805543 w 870857"/>
                <a:gd name="connsiteY38" fmla="*/ 816428 h 1191985"/>
                <a:gd name="connsiteX39" fmla="*/ 778329 w 870857"/>
                <a:gd name="connsiteY39" fmla="*/ 756557 h 1191985"/>
                <a:gd name="connsiteX40" fmla="*/ 870857 w 870857"/>
                <a:gd name="connsiteY40" fmla="*/ 598714 h 1191985"/>
                <a:gd name="connsiteX41" fmla="*/ 832757 w 870857"/>
                <a:gd name="connsiteY41" fmla="*/ 332014 h 1191985"/>
                <a:gd name="connsiteX42" fmla="*/ 870857 w 870857"/>
                <a:gd name="connsiteY42" fmla="*/ 277585 h 1191985"/>
                <a:gd name="connsiteX43" fmla="*/ 827314 w 870857"/>
                <a:gd name="connsiteY43" fmla="*/ 239485 h 1191985"/>
                <a:gd name="connsiteX44" fmla="*/ 843643 w 870857"/>
                <a:gd name="connsiteY44" fmla="*/ 174171 h 1191985"/>
                <a:gd name="connsiteX45" fmla="*/ 805543 w 870857"/>
                <a:gd name="connsiteY45" fmla="*/ 157842 h 1191985"/>
                <a:gd name="connsiteX46" fmla="*/ 734786 w 870857"/>
                <a:gd name="connsiteY46" fmla="*/ 70757 h 119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70857" h="1191985">
                  <a:moveTo>
                    <a:pt x="734786" y="70757"/>
                  </a:moveTo>
                  <a:lnTo>
                    <a:pt x="636814" y="0"/>
                  </a:lnTo>
                  <a:lnTo>
                    <a:pt x="582386" y="21771"/>
                  </a:lnTo>
                  <a:lnTo>
                    <a:pt x="604157" y="76200"/>
                  </a:lnTo>
                  <a:lnTo>
                    <a:pt x="571500" y="125185"/>
                  </a:lnTo>
                  <a:lnTo>
                    <a:pt x="533400" y="103414"/>
                  </a:lnTo>
                  <a:lnTo>
                    <a:pt x="462643" y="168728"/>
                  </a:lnTo>
                  <a:lnTo>
                    <a:pt x="413657" y="141514"/>
                  </a:lnTo>
                  <a:lnTo>
                    <a:pt x="353786" y="87085"/>
                  </a:lnTo>
                  <a:lnTo>
                    <a:pt x="239486" y="119742"/>
                  </a:lnTo>
                  <a:lnTo>
                    <a:pt x="141514" y="70757"/>
                  </a:lnTo>
                  <a:lnTo>
                    <a:pt x="141514" y="70757"/>
                  </a:lnTo>
                  <a:lnTo>
                    <a:pt x="27214" y="38100"/>
                  </a:lnTo>
                  <a:lnTo>
                    <a:pt x="0" y="81642"/>
                  </a:lnTo>
                  <a:lnTo>
                    <a:pt x="38100" y="108857"/>
                  </a:lnTo>
                  <a:lnTo>
                    <a:pt x="32657" y="174171"/>
                  </a:lnTo>
                  <a:lnTo>
                    <a:pt x="70757" y="277585"/>
                  </a:lnTo>
                  <a:lnTo>
                    <a:pt x="65314" y="337457"/>
                  </a:lnTo>
                  <a:lnTo>
                    <a:pt x="125186" y="359228"/>
                  </a:lnTo>
                  <a:lnTo>
                    <a:pt x="125186" y="495300"/>
                  </a:lnTo>
                  <a:lnTo>
                    <a:pt x="141514" y="647700"/>
                  </a:lnTo>
                  <a:lnTo>
                    <a:pt x="277586" y="642257"/>
                  </a:lnTo>
                  <a:lnTo>
                    <a:pt x="146957" y="669471"/>
                  </a:lnTo>
                  <a:lnTo>
                    <a:pt x="185057" y="751114"/>
                  </a:lnTo>
                  <a:lnTo>
                    <a:pt x="239486" y="778328"/>
                  </a:lnTo>
                  <a:lnTo>
                    <a:pt x="332014" y="892628"/>
                  </a:lnTo>
                  <a:lnTo>
                    <a:pt x="359229" y="968828"/>
                  </a:lnTo>
                  <a:lnTo>
                    <a:pt x="397329" y="1066800"/>
                  </a:lnTo>
                  <a:lnTo>
                    <a:pt x="413657" y="1143000"/>
                  </a:lnTo>
                  <a:lnTo>
                    <a:pt x="462643" y="1164771"/>
                  </a:lnTo>
                  <a:lnTo>
                    <a:pt x="522514" y="1170214"/>
                  </a:lnTo>
                  <a:lnTo>
                    <a:pt x="593271" y="1191985"/>
                  </a:lnTo>
                  <a:lnTo>
                    <a:pt x="582386" y="1099457"/>
                  </a:lnTo>
                  <a:lnTo>
                    <a:pt x="598714" y="1012371"/>
                  </a:lnTo>
                  <a:lnTo>
                    <a:pt x="680357" y="903514"/>
                  </a:lnTo>
                  <a:lnTo>
                    <a:pt x="653143" y="805542"/>
                  </a:lnTo>
                  <a:lnTo>
                    <a:pt x="713014" y="887185"/>
                  </a:lnTo>
                  <a:lnTo>
                    <a:pt x="783771" y="930728"/>
                  </a:lnTo>
                  <a:lnTo>
                    <a:pt x="805543" y="816428"/>
                  </a:lnTo>
                  <a:lnTo>
                    <a:pt x="778329" y="756557"/>
                  </a:lnTo>
                  <a:lnTo>
                    <a:pt x="870857" y="598714"/>
                  </a:lnTo>
                  <a:lnTo>
                    <a:pt x="832757" y="332014"/>
                  </a:lnTo>
                  <a:lnTo>
                    <a:pt x="870857" y="277585"/>
                  </a:lnTo>
                  <a:lnTo>
                    <a:pt x="827314" y="239485"/>
                  </a:lnTo>
                  <a:lnTo>
                    <a:pt x="843643" y="174171"/>
                  </a:lnTo>
                  <a:lnTo>
                    <a:pt x="805543" y="157842"/>
                  </a:lnTo>
                  <a:lnTo>
                    <a:pt x="734786" y="7075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grpSp>
          <p:nvGrpSpPr>
            <p:cNvPr id="25" name="Group 72"/>
            <p:cNvGrpSpPr/>
            <p:nvPr/>
          </p:nvGrpSpPr>
          <p:grpSpPr>
            <a:xfrm>
              <a:off x="1460373" y="2371998"/>
              <a:ext cx="1642344" cy="1403195"/>
              <a:chOff x="1460373" y="2371998"/>
              <a:chExt cx="1657935" cy="1403195"/>
            </a:xfrm>
            <a:grpFill/>
          </p:grpSpPr>
          <p:sp>
            <p:nvSpPr>
              <p:cNvPr id="66" name="Freeform 65"/>
              <p:cNvSpPr/>
              <p:nvPr/>
            </p:nvSpPr>
            <p:spPr>
              <a:xfrm>
                <a:off x="1632287" y="2371998"/>
                <a:ext cx="1486021" cy="1403195"/>
              </a:xfrm>
              <a:custGeom>
                <a:avLst/>
                <a:gdLst>
                  <a:gd name="connsiteX0" fmla="*/ 1017549 w 1477537"/>
                  <a:gd name="connsiteY0" fmla="*/ 320598 h 1403195"/>
                  <a:gd name="connsiteX1" fmla="*/ 1022195 w 1477537"/>
                  <a:gd name="connsiteY1" fmla="*/ 399586 h 1403195"/>
                  <a:gd name="connsiteX2" fmla="*/ 1064013 w 1477537"/>
                  <a:gd name="connsiteY2" fmla="*/ 450695 h 1403195"/>
                  <a:gd name="connsiteX3" fmla="*/ 1008256 w 1477537"/>
                  <a:gd name="connsiteY3" fmla="*/ 506451 h 1403195"/>
                  <a:gd name="connsiteX4" fmla="*/ 1050074 w 1477537"/>
                  <a:gd name="connsiteY4" fmla="*/ 590086 h 1403195"/>
                  <a:gd name="connsiteX5" fmla="*/ 1110476 w 1477537"/>
                  <a:gd name="connsiteY5" fmla="*/ 669073 h 1403195"/>
                  <a:gd name="connsiteX6" fmla="*/ 1194110 w 1477537"/>
                  <a:gd name="connsiteY6" fmla="*/ 622610 h 1403195"/>
                  <a:gd name="connsiteX7" fmla="*/ 1263805 w 1477537"/>
                  <a:gd name="connsiteY7" fmla="*/ 706244 h 1403195"/>
                  <a:gd name="connsiteX8" fmla="*/ 1277744 w 1477537"/>
                  <a:gd name="connsiteY8" fmla="*/ 743415 h 1403195"/>
                  <a:gd name="connsiteX9" fmla="*/ 1319561 w 1477537"/>
                  <a:gd name="connsiteY9" fmla="*/ 771293 h 1403195"/>
                  <a:gd name="connsiteX10" fmla="*/ 1361378 w 1477537"/>
                  <a:gd name="connsiteY10" fmla="*/ 831695 h 1403195"/>
                  <a:gd name="connsiteX11" fmla="*/ 1361378 w 1477537"/>
                  <a:gd name="connsiteY11" fmla="*/ 859573 h 1403195"/>
                  <a:gd name="connsiteX12" fmla="*/ 1333500 w 1477537"/>
                  <a:gd name="connsiteY12" fmla="*/ 896744 h 1403195"/>
                  <a:gd name="connsiteX13" fmla="*/ 1328854 w 1477537"/>
                  <a:gd name="connsiteY13" fmla="*/ 924622 h 1403195"/>
                  <a:gd name="connsiteX14" fmla="*/ 1393903 w 1477537"/>
                  <a:gd name="connsiteY14" fmla="*/ 980378 h 1403195"/>
                  <a:gd name="connsiteX15" fmla="*/ 1449659 w 1477537"/>
                  <a:gd name="connsiteY15" fmla="*/ 1012903 h 1403195"/>
                  <a:gd name="connsiteX16" fmla="*/ 1477537 w 1477537"/>
                  <a:gd name="connsiteY16" fmla="*/ 1068659 h 1403195"/>
                  <a:gd name="connsiteX17" fmla="*/ 1472891 w 1477537"/>
                  <a:gd name="connsiteY17" fmla="*/ 1105829 h 1403195"/>
                  <a:gd name="connsiteX18" fmla="*/ 1384610 w 1477537"/>
                  <a:gd name="connsiteY18" fmla="*/ 1105829 h 1403195"/>
                  <a:gd name="connsiteX19" fmla="*/ 1370671 w 1477537"/>
                  <a:gd name="connsiteY19" fmla="*/ 1138354 h 1403195"/>
                  <a:gd name="connsiteX20" fmla="*/ 1328854 w 1477537"/>
                  <a:gd name="connsiteY20" fmla="*/ 1059366 h 1403195"/>
                  <a:gd name="connsiteX21" fmla="*/ 1268452 w 1477537"/>
                  <a:gd name="connsiteY21" fmla="*/ 1031488 h 1403195"/>
                  <a:gd name="connsiteX22" fmla="*/ 1184817 w 1477537"/>
                  <a:gd name="connsiteY22" fmla="*/ 1064012 h 1403195"/>
                  <a:gd name="connsiteX23" fmla="*/ 1119769 w 1477537"/>
                  <a:gd name="connsiteY23" fmla="*/ 1101183 h 1403195"/>
                  <a:gd name="connsiteX24" fmla="*/ 1031488 w 1477537"/>
                  <a:gd name="connsiteY24" fmla="*/ 1161586 h 1403195"/>
                  <a:gd name="connsiteX25" fmla="*/ 1073305 w 1477537"/>
                  <a:gd name="connsiteY25" fmla="*/ 1208049 h 1403195"/>
                  <a:gd name="connsiteX26" fmla="*/ 1045427 w 1477537"/>
                  <a:gd name="connsiteY26" fmla="*/ 1240573 h 1403195"/>
                  <a:gd name="connsiteX27" fmla="*/ 1105830 w 1477537"/>
                  <a:gd name="connsiteY27" fmla="*/ 1273098 h 1403195"/>
                  <a:gd name="connsiteX28" fmla="*/ 1105830 w 1477537"/>
                  <a:gd name="connsiteY28" fmla="*/ 1314915 h 1403195"/>
                  <a:gd name="connsiteX29" fmla="*/ 1087244 w 1477537"/>
                  <a:gd name="connsiteY29" fmla="*/ 1370671 h 1403195"/>
                  <a:gd name="connsiteX30" fmla="*/ 1050074 w 1477537"/>
                  <a:gd name="connsiteY30" fmla="*/ 1398549 h 1403195"/>
                  <a:gd name="connsiteX31" fmla="*/ 989671 w 1477537"/>
                  <a:gd name="connsiteY31" fmla="*/ 1403195 h 1403195"/>
                  <a:gd name="connsiteX32" fmla="*/ 947854 w 1477537"/>
                  <a:gd name="connsiteY32" fmla="*/ 1403195 h 1403195"/>
                  <a:gd name="connsiteX33" fmla="*/ 882805 w 1477537"/>
                  <a:gd name="connsiteY33" fmla="*/ 1370671 h 1403195"/>
                  <a:gd name="connsiteX34" fmla="*/ 808464 w 1477537"/>
                  <a:gd name="connsiteY34" fmla="*/ 1366025 h 1403195"/>
                  <a:gd name="connsiteX35" fmla="*/ 766647 w 1477537"/>
                  <a:gd name="connsiteY35" fmla="*/ 1314915 h 1403195"/>
                  <a:gd name="connsiteX36" fmla="*/ 743415 w 1477537"/>
                  <a:gd name="connsiteY36" fmla="*/ 1254512 h 1403195"/>
                  <a:gd name="connsiteX37" fmla="*/ 636549 w 1477537"/>
                  <a:gd name="connsiteY37" fmla="*/ 1235927 h 1403195"/>
                  <a:gd name="connsiteX38" fmla="*/ 576147 w 1477537"/>
                  <a:gd name="connsiteY38" fmla="*/ 1203403 h 1403195"/>
                  <a:gd name="connsiteX39" fmla="*/ 511098 w 1477537"/>
                  <a:gd name="connsiteY39" fmla="*/ 1170878 h 1403195"/>
                  <a:gd name="connsiteX40" fmla="*/ 469281 w 1477537"/>
                  <a:gd name="connsiteY40" fmla="*/ 1226634 h 1403195"/>
                  <a:gd name="connsiteX41" fmla="*/ 367061 w 1477537"/>
                  <a:gd name="connsiteY41" fmla="*/ 1147647 h 1403195"/>
                  <a:gd name="connsiteX42" fmla="*/ 311305 w 1477537"/>
                  <a:gd name="connsiteY42" fmla="*/ 1087244 h 1403195"/>
                  <a:gd name="connsiteX43" fmla="*/ 250903 w 1477537"/>
                  <a:gd name="connsiteY43" fmla="*/ 1008256 h 1403195"/>
                  <a:gd name="connsiteX44" fmla="*/ 185854 w 1477537"/>
                  <a:gd name="connsiteY44" fmla="*/ 938561 h 1403195"/>
                  <a:gd name="connsiteX45" fmla="*/ 120805 w 1477537"/>
                  <a:gd name="connsiteY45" fmla="*/ 878159 h 1403195"/>
                  <a:gd name="connsiteX46" fmla="*/ 78988 w 1477537"/>
                  <a:gd name="connsiteY46" fmla="*/ 789878 h 1403195"/>
                  <a:gd name="connsiteX47" fmla="*/ 41817 w 1477537"/>
                  <a:gd name="connsiteY47" fmla="*/ 715537 h 1403195"/>
                  <a:gd name="connsiteX48" fmla="*/ 4647 w 1477537"/>
                  <a:gd name="connsiteY48" fmla="*/ 659781 h 1403195"/>
                  <a:gd name="connsiteX49" fmla="*/ 0 w 1477537"/>
                  <a:gd name="connsiteY49" fmla="*/ 552915 h 1403195"/>
                  <a:gd name="connsiteX50" fmla="*/ 9293 w 1477537"/>
                  <a:gd name="connsiteY50" fmla="*/ 450695 h 1403195"/>
                  <a:gd name="connsiteX51" fmla="*/ 27878 w 1477537"/>
                  <a:gd name="connsiteY51" fmla="*/ 357768 h 1403195"/>
                  <a:gd name="connsiteX52" fmla="*/ 55756 w 1477537"/>
                  <a:gd name="connsiteY52" fmla="*/ 292720 h 1403195"/>
                  <a:gd name="connsiteX53" fmla="*/ 18586 w 1477537"/>
                  <a:gd name="connsiteY53" fmla="*/ 190500 h 1403195"/>
                  <a:gd name="connsiteX54" fmla="*/ 9293 w 1477537"/>
                  <a:gd name="connsiteY54" fmla="*/ 125451 h 1403195"/>
                  <a:gd name="connsiteX55" fmla="*/ 102220 w 1477537"/>
                  <a:gd name="connsiteY55" fmla="*/ 88281 h 1403195"/>
                  <a:gd name="connsiteX56" fmla="*/ 176561 w 1477537"/>
                  <a:gd name="connsiteY56" fmla="*/ 92927 h 1403195"/>
                  <a:gd name="connsiteX57" fmla="*/ 185854 w 1477537"/>
                  <a:gd name="connsiteY57" fmla="*/ 0 h 1403195"/>
                  <a:gd name="connsiteX58" fmla="*/ 288074 w 1477537"/>
                  <a:gd name="connsiteY58" fmla="*/ 65049 h 1403195"/>
                  <a:gd name="connsiteX59" fmla="*/ 371708 w 1477537"/>
                  <a:gd name="connsiteY59" fmla="*/ 27878 h 1403195"/>
                  <a:gd name="connsiteX60" fmla="*/ 683013 w 1477537"/>
                  <a:gd name="connsiteY60" fmla="*/ 329890 h 1403195"/>
                  <a:gd name="connsiteX61" fmla="*/ 729476 w 1477537"/>
                  <a:gd name="connsiteY61" fmla="*/ 329890 h 1403195"/>
                  <a:gd name="connsiteX62" fmla="*/ 762000 w 1477537"/>
                  <a:gd name="connsiteY62" fmla="*/ 390293 h 1403195"/>
                  <a:gd name="connsiteX63" fmla="*/ 799171 w 1477537"/>
                  <a:gd name="connsiteY63" fmla="*/ 376354 h 1403195"/>
                  <a:gd name="connsiteX64" fmla="*/ 780586 w 1477537"/>
                  <a:gd name="connsiteY64" fmla="*/ 325244 h 1403195"/>
                  <a:gd name="connsiteX65" fmla="*/ 789878 w 1477537"/>
                  <a:gd name="connsiteY65" fmla="*/ 302012 h 1403195"/>
                  <a:gd name="connsiteX66" fmla="*/ 827049 w 1477537"/>
                  <a:gd name="connsiteY66" fmla="*/ 334537 h 1403195"/>
                  <a:gd name="connsiteX67" fmla="*/ 901391 w 1477537"/>
                  <a:gd name="connsiteY67" fmla="*/ 302012 h 1403195"/>
                  <a:gd name="connsiteX68" fmla="*/ 1017549 w 1477537"/>
                  <a:gd name="connsiteY68" fmla="*/ 320598 h 1403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1477537" h="1403195">
                    <a:moveTo>
                      <a:pt x="1017549" y="320598"/>
                    </a:moveTo>
                    <a:lnTo>
                      <a:pt x="1022195" y="399586"/>
                    </a:lnTo>
                    <a:lnTo>
                      <a:pt x="1064013" y="450695"/>
                    </a:lnTo>
                    <a:lnTo>
                      <a:pt x="1008256" y="506451"/>
                    </a:lnTo>
                    <a:lnTo>
                      <a:pt x="1050074" y="590086"/>
                    </a:lnTo>
                    <a:lnTo>
                      <a:pt x="1110476" y="669073"/>
                    </a:lnTo>
                    <a:lnTo>
                      <a:pt x="1194110" y="622610"/>
                    </a:lnTo>
                    <a:lnTo>
                      <a:pt x="1263805" y="706244"/>
                    </a:lnTo>
                    <a:lnTo>
                      <a:pt x="1277744" y="743415"/>
                    </a:lnTo>
                    <a:lnTo>
                      <a:pt x="1319561" y="771293"/>
                    </a:lnTo>
                    <a:lnTo>
                      <a:pt x="1361378" y="831695"/>
                    </a:lnTo>
                    <a:lnTo>
                      <a:pt x="1361378" y="859573"/>
                    </a:lnTo>
                    <a:lnTo>
                      <a:pt x="1333500" y="896744"/>
                    </a:lnTo>
                    <a:lnTo>
                      <a:pt x="1328854" y="924622"/>
                    </a:lnTo>
                    <a:lnTo>
                      <a:pt x="1393903" y="980378"/>
                    </a:lnTo>
                    <a:lnTo>
                      <a:pt x="1449659" y="1012903"/>
                    </a:lnTo>
                    <a:lnTo>
                      <a:pt x="1477537" y="1068659"/>
                    </a:lnTo>
                    <a:lnTo>
                      <a:pt x="1472891" y="1105829"/>
                    </a:lnTo>
                    <a:lnTo>
                      <a:pt x="1384610" y="1105829"/>
                    </a:lnTo>
                    <a:lnTo>
                      <a:pt x="1370671" y="1138354"/>
                    </a:lnTo>
                    <a:lnTo>
                      <a:pt x="1328854" y="1059366"/>
                    </a:lnTo>
                    <a:lnTo>
                      <a:pt x="1268452" y="1031488"/>
                    </a:lnTo>
                    <a:lnTo>
                      <a:pt x="1184817" y="1064012"/>
                    </a:lnTo>
                    <a:lnTo>
                      <a:pt x="1119769" y="1101183"/>
                    </a:lnTo>
                    <a:lnTo>
                      <a:pt x="1031488" y="1161586"/>
                    </a:lnTo>
                    <a:lnTo>
                      <a:pt x="1073305" y="1208049"/>
                    </a:lnTo>
                    <a:lnTo>
                      <a:pt x="1045427" y="1240573"/>
                    </a:lnTo>
                    <a:lnTo>
                      <a:pt x="1105830" y="1273098"/>
                    </a:lnTo>
                    <a:lnTo>
                      <a:pt x="1105830" y="1314915"/>
                    </a:lnTo>
                    <a:lnTo>
                      <a:pt x="1087244" y="1370671"/>
                    </a:lnTo>
                    <a:lnTo>
                      <a:pt x="1050074" y="1398549"/>
                    </a:lnTo>
                    <a:lnTo>
                      <a:pt x="989671" y="1403195"/>
                    </a:lnTo>
                    <a:lnTo>
                      <a:pt x="947854" y="1403195"/>
                    </a:lnTo>
                    <a:lnTo>
                      <a:pt x="882805" y="1370671"/>
                    </a:lnTo>
                    <a:lnTo>
                      <a:pt x="808464" y="1366025"/>
                    </a:lnTo>
                    <a:lnTo>
                      <a:pt x="766647" y="1314915"/>
                    </a:lnTo>
                    <a:lnTo>
                      <a:pt x="743415" y="1254512"/>
                    </a:lnTo>
                    <a:lnTo>
                      <a:pt x="636549" y="1235927"/>
                    </a:lnTo>
                    <a:lnTo>
                      <a:pt x="576147" y="1203403"/>
                    </a:lnTo>
                    <a:lnTo>
                      <a:pt x="511098" y="1170878"/>
                    </a:lnTo>
                    <a:lnTo>
                      <a:pt x="469281" y="1226634"/>
                    </a:lnTo>
                    <a:lnTo>
                      <a:pt x="367061" y="1147647"/>
                    </a:lnTo>
                    <a:lnTo>
                      <a:pt x="311305" y="1087244"/>
                    </a:lnTo>
                    <a:lnTo>
                      <a:pt x="250903" y="1008256"/>
                    </a:lnTo>
                    <a:lnTo>
                      <a:pt x="185854" y="938561"/>
                    </a:lnTo>
                    <a:lnTo>
                      <a:pt x="120805" y="878159"/>
                    </a:lnTo>
                    <a:lnTo>
                      <a:pt x="78988" y="789878"/>
                    </a:lnTo>
                    <a:lnTo>
                      <a:pt x="41817" y="715537"/>
                    </a:lnTo>
                    <a:lnTo>
                      <a:pt x="4647" y="659781"/>
                    </a:lnTo>
                    <a:lnTo>
                      <a:pt x="0" y="552915"/>
                    </a:lnTo>
                    <a:lnTo>
                      <a:pt x="9293" y="450695"/>
                    </a:lnTo>
                    <a:lnTo>
                      <a:pt x="27878" y="357768"/>
                    </a:lnTo>
                    <a:lnTo>
                      <a:pt x="55756" y="292720"/>
                    </a:lnTo>
                    <a:lnTo>
                      <a:pt x="18586" y="190500"/>
                    </a:lnTo>
                    <a:lnTo>
                      <a:pt x="9293" y="125451"/>
                    </a:lnTo>
                    <a:lnTo>
                      <a:pt x="102220" y="88281"/>
                    </a:lnTo>
                    <a:lnTo>
                      <a:pt x="176561" y="92927"/>
                    </a:lnTo>
                    <a:lnTo>
                      <a:pt x="185854" y="0"/>
                    </a:lnTo>
                    <a:lnTo>
                      <a:pt x="288074" y="65049"/>
                    </a:lnTo>
                    <a:lnTo>
                      <a:pt x="371708" y="27878"/>
                    </a:lnTo>
                    <a:lnTo>
                      <a:pt x="683013" y="329890"/>
                    </a:lnTo>
                    <a:lnTo>
                      <a:pt x="729476" y="329890"/>
                    </a:lnTo>
                    <a:lnTo>
                      <a:pt x="762000" y="390293"/>
                    </a:lnTo>
                    <a:lnTo>
                      <a:pt x="799171" y="376354"/>
                    </a:lnTo>
                    <a:lnTo>
                      <a:pt x="780586" y="325244"/>
                    </a:lnTo>
                    <a:lnTo>
                      <a:pt x="789878" y="302012"/>
                    </a:lnTo>
                    <a:lnTo>
                      <a:pt x="827049" y="334537"/>
                    </a:lnTo>
                    <a:lnTo>
                      <a:pt x="901391" y="302012"/>
                    </a:lnTo>
                    <a:lnTo>
                      <a:pt x="1017549" y="320598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1460373" y="3068949"/>
                <a:ext cx="353122" cy="343830"/>
              </a:xfrm>
              <a:custGeom>
                <a:avLst/>
                <a:gdLst>
                  <a:gd name="connsiteX0" fmla="*/ 0 w 353122"/>
                  <a:gd name="connsiteY0" fmla="*/ 0 h 343830"/>
                  <a:gd name="connsiteX1" fmla="*/ 167268 w 353122"/>
                  <a:gd name="connsiteY1" fmla="*/ 264842 h 343830"/>
                  <a:gd name="connsiteX2" fmla="*/ 223024 w 353122"/>
                  <a:gd name="connsiteY2" fmla="*/ 227671 h 343830"/>
                  <a:gd name="connsiteX3" fmla="*/ 353122 w 353122"/>
                  <a:gd name="connsiteY3" fmla="*/ 343830 h 343830"/>
                  <a:gd name="connsiteX4" fmla="*/ 353122 w 353122"/>
                  <a:gd name="connsiteY4" fmla="*/ 325244 h 343830"/>
                  <a:gd name="connsiteX5" fmla="*/ 236963 w 353122"/>
                  <a:gd name="connsiteY5" fmla="*/ 204439 h 343830"/>
                  <a:gd name="connsiteX6" fmla="*/ 209085 w 353122"/>
                  <a:gd name="connsiteY6" fmla="*/ 153330 h 343830"/>
                  <a:gd name="connsiteX7" fmla="*/ 176561 w 353122"/>
                  <a:gd name="connsiteY7" fmla="*/ 190500 h 343830"/>
                  <a:gd name="connsiteX8" fmla="*/ 144036 w 353122"/>
                  <a:gd name="connsiteY8" fmla="*/ 181208 h 343830"/>
                  <a:gd name="connsiteX9" fmla="*/ 0 w 353122"/>
                  <a:gd name="connsiteY9" fmla="*/ 0 h 343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3122" h="343830">
                    <a:moveTo>
                      <a:pt x="0" y="0"/>
                    </a:moveTo>
                    <a:lnTo>
                      <a:pt x="167268" y="264842"/>
                    </a:lnTo>
                    <a:lnTo>
                      <a:pt x="223024" y="227671"/>
                    </a:lnTo>
                    <a:lnTo>
                      <a:pt x="353122" y="343830"/>
                    </a:lnTo>
                    <a:lnTo>
                      <a:pt x="353122" y="325244"/>
                    </a:lnTo>
                    <a:lnTo>
                      <a:pt x="236963" y="204439"/>
                    </a:lnTo>
                    <a:lnTo>
                      <a:pt x="209085" y="153330"/>
                    </a:lnTo>
                    <a:lnTo>
                      <a:pt x="176561" y="190500"/>
                    </a:lnTo>
                    <a:lnTo>
                      <a:pt x="144036" y="18120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1711198" y="3897414"/>
              <a:ext cx="83049" cy="118364"/>
            </a:xfrm>
            <a:custGeom>
              <a:avLst/>
              <a:gdLst>
                <a:gd name="connsiteX0" fmla="*/ 0 w 83634"/>
                <a:gd name="connsiteY0" fmla="*/ 0 h 120805"/>
                <a:gd name="connsiteX1" fmla="*/ 83634 w 83634"/>
                <a:gd name="connsiteY1" fmla="*/ 106866 h 120805"/>
                <a:gd name="connsiteX2" fmla="*/ 55756 w 83634"/>
                <a:gd name="connsiteY2" fmla="*/ 120805 h 120805"/>
                <a:gd name="connsiteX3" fmla="*/ 0 w 83634"/>
                <a:gd name="connsiteY3" fmla="*/ 0 h 12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34" h="120805">
                  <a:moveTo>
                    <a:pt x="0" y="0"/>
                  </a:moveTo>
                  <a:lnTo>
                    <a:pt x="83634" y="106866"/>
                  </a:lnTo>
                  <a:lnTo>
                    <a:pt x="55756" y="12080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grpSp>
          <p:nvGrpSpPr>
            <p:cNvPr id="27" name="Primorsko_goranska_županija"/>
            <p:cNvGrpSpPr/>
            <p:nvPr/>
          </p:nvGrpSpPr>
          <p:grpSpPr>
            <a:xfrm>
              <a:off x="739471" y="1468407"/>
              <a:ext cx="1298997" cy="1962957"/>
              <a:chOff x="739471" y="1468407"/>
              <a:chExt cx="1322383" cy="1962957"/>
            </a:xfrm>
            <a:grpFill/>
          </p:grpSpPr>
          <p:sp>
            <p:nvSpPr>
              <p:cNvPr id="58" name="Freeform 57"/>
              <p:cNvSpPr/>
              <p:nvPr/>
            </p:nvSpPr>
            <p:spPr>
              <a:xfrm>
                <a:off x="739471" y="1468407"/>
                <a:ext cx="1322383" cy="1027697"/>
              </a:xfrm>
              <a:custGeom>
                <a:avLst/>
                <a:gdLst>
                  <a:gd name="connsiteX0" fmla="*/ 1303421 w 1318460"/>
                  <a:gd name="connsiteY0" fmla="*/ 386013 h 1027697"/>
                  <a:gd name="connsiteX1" fmla="*/ 1213184 w 1318460"/>
                  <a:gd name="connsiteY1" fmla="*/ 411079 h 1027697"/>
                  <a:gd name="connsiteX2" fmla="*/ 1112921 w 1318460"/>
                  <a:gd name="connsiteY2" fmla="*/ 300790 h 1027697"/>
                  <a:gd name="connsiteX3" fmla="*/ 1042737 w 1318460"/>
                  <a:gd name="connsiteY3" fmla="*/ 300790 h 1027697"/>
                  <a:gd name="connsiteX4" fmla="*/ 957513 w 1318460"/>
                  <a:gd name="connsiteY4" fmla="*/ 240632 h 1027697"/>
                  <a:gd name="connsiteX5" fmla="*/ 937460 w 1318460"/>
                  <a:gd name="connsiteY5" fmla="*/ 310816 h 1027697"/>
                  <a:gd name="connsiteX6" fmla="*/ 847224 w 1318460"/>
                  <a:gd name="connsiteY6" fmla="*/ 350921 h 1027697"/>
                  <a:gd name="connsiteX7" fmla="*/ 802105 w 1318460"/>
                  <a:gd name="connsiteY7" fmla="*/ 280737 h 1027697"/>
                  <a:gd name="connsiteX8" fmla="*/ 691816 w 1318460"/>
                  <a:gd name="connsiteY8" fmla="*/ 225592 h 1027697"/>
                  <a:gd name="connsiteX9" fmla="*/ 686803 w 1318460"/>
                  <a:gd name="connsiteY9" fmla="*/ 150395 h 1027697"/>
                  <a:gd name="connsiteX10" fmla="*/ 586539 w 1318460"/>
                  <a:gd name="connsiteY10" fmla="*/ 75197 h 1027697"/>
                  <a:gd name="connsiteX11" fmla="*/ 586539 w 1318460"/>
                  <a:gd name="connsiteY11" fmla="*/ 0 h 1027697"/>
                  <a:gd name="connsiteX12" fmla="*/ 556460 w 1318460"/>
                  <a:gd name="connsiteY12" fmla="*/ 0 h 1027697"/>
                  <a:gd name="connsiteX13" fmla="*/ 496303 w 1318460"/>
                  <a:gd name="connsiteY13" fmla="*/ 85224 h 1027697"/>
                  <a:gd name="connsiteX14" fmla="*/ 461210 w 1318460"/>
                  <a:gd name="connsiteY14" fmla="*/ 100263 h 1027697"/>
                  <a:gd name="connsiteX15" fmla="*/ 461210 w 1318460"/>
                  <a:gd name="connsiteY15" fmla="*/ 175461 h 1027697"/>
                  <a:gd name="connsiteX16" fmla="*/ 375987 w 1318460"/>
                  <a:gd name="connsiteY16" fmla="*/ 260684 h 1027697"/>
                  <a:gd name="connsiteX17" fmla="*/ 250658 w 1318460"/>
                  <a:gd name="connsiteY17" fmla="*/ 315829 h 1027697"/>
                  <a:gd name="connsiteX18" fmla="*/ 195513 w 1318460"/>
                  <a:gd name="connsiteY18" fmla="*/ 285750 h 1027697"/>
                  <a:gd name="connsiteX19" fmla="*/ 170447 w 1318460"/>
                  <a:gd name="connsiteY19" fmla="*/ 285750 h 1027697"/>
                  <a:gd name="connsiteX20" fmla="*/ 170447 w 1318460"/>
                  <a:gd name="connsiteY20" fmla="*/ 285750 h 1027697"/>
                  <a:gd name="connsiteX21" fmla="*/ 90237 w 1318460"/>
                  <a:gd name="connsiteY21" fmla="*/ 325855 h 1027697"/>
                  <a:gd name="connsiteX22" fmla="*/ 0 w 1318460"/>
                  <a:gd name="connsiteY22" fmla="*/ 310816 h 1027697"/>
                  <a:gd name="connsiteX23" fmla="*/ 45118 w 1318460"/>
                  <a:gd name="connsiteY23" fmla="*/ 391026 h 1027697"/>
                  <a:gd name="connsiteX24" fmla="*/ 100263 w 1318460"/>
                  <a:gd name="connsiteY24" fmla="*/ 421105 h 1027697"/>
                  <a:gd name="connsiteX25" fmla="*/ 75197 w 1318460"/>
                  <a:gd name="connsiteY25" fmla="*/ 481263 h 1027697"/>
                  <a:gd name="connsiteX26" fmla="*/ 125329 w 1318460"/>
                  <a:gd name="connsiteY26" fmla="*/ 521368 h 1027697"/>
                  <a:gd name="connsiteX27" fmla="*/ 90237 w 1318460"/>
                  <a:gd name="connsiteY27" fmla="*/ 586540 h 1027697"/>
                  <a:gd name="connsiteX28" fmla="*/ 100263 w 1318460"/>
                  <a:gd name="connsiteY28" fmla="*/ 691816 h 1027697"/>
                  <a:gd name="connsiteX29" fmla="*/ 125329 w 1318460"/>
                  <a:gd name="connsiteY29" fmla="*/ 827171 h 1027697"/>
                  <a:gd name="connsiteX30" fmla="*/ 205539 w 1318460"/>
                  <a:gd name="connsiteY30" fmla="*/ 556461 h 1027697"/>
                  <a:gd name="connsiteX31" fmla="*/ 255671 w 1318460"/>
                  <a:gd name="connsiteY31" fmla="*/ 516355 h 1027697"/>
                  <a:gd name="connsiteX32" fmla="*/ 451184 w 1318460"/>
                  <a:gd name="connsiteY32" fmla="*/ 581526 h 1027697"/>
                  <a:gd name="connsiteX33" fmla="*/ 486276 w 1318460"/>
                  <a:gd name="connsiteY33" fmla="*/ 631658 h 1027697"/>
                  <a:gd name="connsiteX34" fmla="*/ 521368 w 1318460"/>
                  <a:gd name="connsiteY34" fmla="*/ 606592 h 1027697"/>
                  <a:gd name="connsiteX35" fmla="*/ 551447 w 1318460"/>
                  <a:gd name="connsiteY35" fmla="*/ 691816 h 1027697"/>
                  <a:gd name="connsiteX36" fmla="*/ 656724 w 1318460"/>
                  <a:gd name="connsiteY36" fmla="*/ 782053 h 1027697"/>
                  <a:gd name="connsiteX37" fmla="*/ 762000 w 1318460"/>
                  <a:gd name="connsiteY37" fmla="*/ 867276 h 1027697"/>
                  <a:gd name="connsiteX38" fmla="*/ 852237 w 1318460"/>
                  <a:gd name="connsiteY38" fmla="*/ 902368 h 1027697"/>
                  <a:gd name="connsiteX39" fmla="*/ 882316 w 1318460"/>
                  <a:gd name="connsiteY39" fmla="*/ 962526 h 1027697"/>
                  <a:gd name="connsiteX40" fmla="*/ 922421 w 1318460"/>
                  <a:gd name="connsiteY40" fmla="*/ 1027697 h 1027697"/>
                  <a:gd name="connsiteX41" fmla="*/ 1002631 w 1318460"/>
                  <a:gd name="connsiteY41" fmla="*/ 977566 h 1027697"/>
                  <a:gd name="connsiteX42" fmla="*/ 1077829 w 1318460"/>
                  <a:gd name="connsiteY42" fmla="*/ 997618 h 1027697"/>
                  <a:gd name="connsiteX43" fmla="*/ 1092868 w 1318460"/>
                  <a:gd name="connsiteY43" fmla="*/ 912395 h 1027697"/>
                  <a:gd name="connsiteX44" fmla="*/ 1042737 w 1318460"/>
                  <a:gd name="connsiteY44" fmla="*/ 852237 h 1027697"/>
                  <a:gd name="connsiteX45" fmla="*/ 1017671 w 1318460"/>
                  <a:gd name="connsiteY45" fmla="*/ 696829 h 1027697"/>
                  <a:gd name="connsiteX46" fmla="*/ 1037724 w 1318460"/>
                  <a:gd name="connsiteY46" fmla="*/ 576513 h 1027697"/>
                  <a:gd name="connsiteX47" fmla="*/ 1102895 w 1318460"/>
                  <a:gd name="connsiteY47" fmla="*/ 576513 h 1027697"/>
                  <a:gd name="connsiteX48" fmla="*/ 1173079 w 1318460"/>
                  <a:gd name="connsiteY48" fmla="*/ 636671 h 1027697"/>
                  <a:gd name="connsiteX49" fmla="*/ 1248276 w 1318460"/>
                  <a:gd name="connsiteY49" fmla="*/ 571500 h 1027697"/>
                  <a:gd name="connsiteX50" fmla="*/ 1318460 w 1318460"/>
                  <a:gd name="connsiteY50" fmla="*/ 476250 h 1027697"/>
                  <a:gd name="connsiteX51" fmla="*/ 1303421 w 1318460"/>
                  <a:gd name="connsiteY51" fmla="*/ 386013 h 1027697"/>
                  <a:gd name="connsiteX0" fmla="*/ 1303421 w 1318460"/>
                  <a:gd name="connsiteY0" fmla="*/ 386013 h 1027697"/>
                  <a:gd name="connsiteX1" fmla="*/ 1213184 w 1318460"/>
                  <a:gd name="connsiteY1" fmla="*/ 411079 h 1027697"/>
                  <a:gd name="connsiteX2" fmla="*/ 1112921 w 1318460"/>
                  <a:gd name="connsiteY2" fmla="*/ 300790 h 1027697"/>
                  <a:gd name="connsiteX3" fmla="*/ 1042737 w 1318460"/>
                  <a:gd name="connsiteY3" fmla="*/ 300790 h 1027697"/>
                  <a:gd name="connsiteX4" fmla="*/ 957513 w 1318460"/>
                  <a:gd name="connsiteY4" fmla="*/ 240632 h 1027697"/>
                  <a:gd name="connsiteX5" fmla="*/ 937460 w 1318460"/>
                  <a:gd name="connsiteY5" fmla="*/ 310816 h 1027697"/>
                  <a:gd name="connsiteX6" fmla="*/ 847224 w 1318460"/>
                  <a:gd name="connsiteY6" fmla="*/ 350921 h 1027697"/>
                  <a:gd name="connsiteX7" fmla="*/ 802105 w 1318460"/>
                  <a:gd name="connsiteY7" fmla="*/ 280737 h 1027697"/>
                  <a:gd name="connsiteX8" fmla="*/ 691816 w 1318460"/>
                  <a:gd name="connsiteY8" fmla="*/ 225592 h 1027697"/>
                  <a:gd name="connsiteX9" fmla="*/ 686803 w 1318460"/>
                  <a:gd name="connsiteY9" fmla="*/ 150395 h 1027697"/>
                  <a:gd name="connsiteX10" fmla="*/ 586539 w 1318460"/>
                  <a:gd name="connsiteY10" fmla="*/ 75197 h 1027697"/>
                  <a:gd name="connsiteX11" fmla="*/ 586539 w 1318460"/>
                  <a:gd name="connsiteY11" fmla="*/ 0 h 1027697"/>
                  <a:gd name="connsiteX12" fmla="*/ 556460 w 1318460"/>
                  <a:gd name="connsiteY12" fmla="*/ 0 h 1027697"/>
                  <a:gd name="connsiteX13" fmla="*/ 496303 w 1318460"/>
                  <a:gd name="connsiteY13" fmla="*/ 85224 h 1027697"/>
                  <a:gd name="connsiteX14" fmla="*/ 461210 w 1318460"/>
                  <a:gd name="connsiteY14" fmla="*/ 100263 h 1027697"/>
                  <a:gd name="connsiteX15" fmla="*/ 461210 w 1318460"/>
                  <a:gd name="connsiteY15" fmla="*/ 175461 h 1027697"/>
                  <a:gd name="connsiteX16" fmla="*/ 375987 w 1318460"/>
                  <a:gd name="connsiteY16" fmla="*/ 260684 h 1027697"/>
                  <a:gd name="connsiteX17" fmla="*/ 250658 w 1318460"/>
                  <a:gd name="connsiteY17" fmla="*/ 315829 h 1027697"/>
                  <a:gd name="connsiteX18" fmla="*/ 195513 w 1318460"/>
                  <a:gd name="connsiteY18" fmla="*/ 285750 h 1027697"/>
                  <a:gd name="connsiteX19" fmla="*/ 170447 w 1318460"/>
                  <a:gd name="connsiteY19" fmla="*/ 285750 h 1027697"/>
                  <a:gd name="connsiteX20" fmla="*/ 170447 w 1318460"/>
                  <a:gd name="connsiteY20" fmla="*/ 285750 h 1027697"/>
                  <a:gd name="connsiteX21" fmla="*/ 90237 w 1318460"/>
                  <a:gd name="connsiteY21" fmla="*/ 325855 h 1027697"/>
                  <a:gd name="connsiteX22" fmla="*/ 0 w 1318460"/>
                  <a:gd name="connsiteY22" fmla="*/ 310816 h 1027697"/>
                  <a:gd name="connsiteX23" fmla="*/ 45118 w 1318460"/>
                  <a:gd name="connsiteY23" fmla="*/ 391026 h 1027697"/>
                  <a:gd name="connsiteX24" fmla="*/ 100263 w 1318460"/>
                  <a:gd name="connsiteY24" fmla="*/ 421105 h 1027697"/>
                  <a:gd name="connsiteX25" fmla="*/ 75197 w 1318460"/>
                  <a:gd name="connsiteY25" fmla="*/ 481263 h 1027697"/>
                  <a:gd name="connsiteX26" fmla="*/ 125329 w 1318460"/>
                  <a:gd name="connsiteY26" fmla="*/ 521368 h 1027697"/>
                  <a:gd name="connsiteX27" fmla="*/ 90237 w 1318460"/>
                  <a:gd name="connsiteY27" fmla="*/ 586540 h 1027697"/>
                  <a:gd name="connsiteX28" fmla="*/ 100263 w 1318460"/>
                  <a:gd name="connsiteY28" fmla="*/ 691816 h 1027697"/>
                  <a:gd name="connsiteX29" fmla="*/ 125329 w 1318460"/>
                  <a:gd name="connsiteY29" fmla="*/ 827171 h 1027697"/>
                  <a:gd name="connsiteX30" fmla="*/ 205539 w 1318460"/>
                  <a:gd name="connsiteY30" fmla="*/ 556461 h 1027697"/>
                  <a:gd name="connsiteX31" fmla="*/ 255671 w 1318460"/>
                  <a:gd name="connsiteY31" fmla="*/ 516355 h 1027697"/>
                  <a:gd name="connsiteX32" fmla="*/ 451184 w 1318460"/>
                  <a:gd name="connsiteY32" fmla="*/ 581526 h 1027697"/>
                  <a:gd name="connsiteX33" fmla="*/ 486276 w 1318460"/>
                  <a:gd name="connsiteY33" fmla="*/ 631658 h 1027697"/>
                  <a:gd name="connsiteX34" fmla="*/ 521368 w 1318460"/>
                  <a:gd name="connsiteY34" fmla="*/ 606592 h 1027697"/>
                  <a:gd name="connsiteX35" fmla="*/ 551447 w 1318460"/>
                  <a:gd name="connsiteY35" fmla="*/ 691816 h 1027697"/>
                  <a:gd name="connsiteX36" fmla="*/ 656724 w 1318460"/>
                  <a:gd name="connsiteY36" fmla="*/ 782053 h 1027697"/>
                  <a:gd name="connsiteX37" fmla="*/ 762000 w 1318460"/>
                  <a:gd name="connsiteY37" fmla="*/ 867276 h 1027697"/>
                  <a:gd name="connsiteX38" fmla="*/ 852237 w 1318460"/>
                  <a:gd name="connsiteY38" fmla="*/ 902368 h 1027697"/>
                  <a:gd name="connsiteX39" fmla="*/ 882316 w 1318460"/>
                  <a:gd name="connsiteY39" fmla="*/ 962526 h 1027697"/>
                  <a:gd name="connsiteX40" fmla="*/ 922421 w 1318460"/>
                  <a:gd name="connsiteY40" fmla="*/ 1027697 h 1027697"/>
                  <a:gd name="connsiteX41" fmla="*/ 1002631 w 1318460"/>
                  <a:gd name="connsiteY41" fmla="*/ 987091 h 1027697"/>
                  <a:gd name="connsiteX42" fmla="*/ 1077829 w 1318460"/>
                  <a:gd name="connsiteY42" fmla="*/ 997618 h 1027697"/>
                  <a:gd name="connsiteX43" fmla="*/ 1092868 w 1318460"/>
                  <a:gd name="connsiteY43" fmla="*/ 912395 h 1027697"/>
                  <a:gd name="connsiteX44" fmla="*/ 1042737 w 1318460"/>
                  <a:gd name="connsiteY44" fmla="*/ 852237 h 1027697"/>
                  <a:gd name="connsiteX45" fmla="*/ 1017671 w 1318460"/>
                  <a:gd name="connsiteY45" fmla="*/ 696829 h 1027697"/>
                  <a:gd name="connsiteX46" fmla="*/ 1037724 w 1318460"/>
                  <a:gd name="connsiteY46" fmla="*/ 576513 h 1027697"/>
                  <a:gd name="connsiteX47" fmla="*/ 1102895 w 1318460"/>
                  <a:gd name="connsiteY47" fmla="*/ 576513 h 1027697"/>
                  <a:gd name="connsiteX48" fmla="*/ 1173079 w 1318460"/>
                  <a:gd name="connsiteY48" fmla="*/ 636671 h 1027697"/>
                  <a:gd name="connsiteX49" fmla="*/ 1248276 w 1318460"/>
                  <a:gd name="connsiteY49" fmla="*/ 571500 h 1027697"/>
                  <a:gd name="connsiteX50" fmla="*/ 1318460 w 1318460"/>
                  <a:gd name="connsiteY50" fmla="*/ 476250 h 1027697"/>
                  <a:gd name="connsiteX51" fmla="*/ 1303421 w 1318460"/>
                  <a:gd name="connsiteY51" fmla="*/ 386013 h 1027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318460" h="1027697">
                    <a:moveTo>
                      <a:pt x="1303421" y="386013"/>
                    </a:moveTo>
                    <a:lnTo>
                      <a:pt x="1213184" y="411079"/>
                    </a:lnTo>
                    <a:lnTo>
                      <a:pt x="1112921" y="300790"/>
                    </a:lnTo>
                    <a:lnTo>
                      <a:pt x="1042737" y="300790"/>
                    </a:lnTo>
                    <a:lnTo>
                      <a:pt x="957513" y="240632"/>
                    </a:lnTo>
                    <a:lnTo>
                      <a:pt x="937460" y="310816"/>
                    </a:lnTo>
                    <a:lnTo>
                      <a:pt x="847224" y="350921"/>
                    </a:lnTo>
                    <a:lnTo>
                      <a:pt x="802105" y="280737"/>
                    </a:lnTo>
                    <a:lnTo>
                      <a:pt x="691816" y="225592"/>
                    </a:lnTo>
                    <a:lnTo>
                      <a:pt x="686803" y="150395"/>
                    </a:lnTo>
                    <a:lnTo>
                      <a:pt x="586539" y="75197"/>
                    </a:lnTo>
                    <a:lnTo>
                      <a:pt x="586539" y="0"/>
                    </a:lnTo>
                    <a:lnTo>
                      <a:pt x="556460" y="0"/>
                    </a:lnTo>
                    <a:lnTo>
                      <a:pt x="496303" y="85224"/>
                    </a:lnTo>
                    <a:lnTo>
                      <a:pt x="461210" y="100263"/>
                    </a:lnTo>
                    <a:lnTo>
                      <a:pt x="461210" y="175461"/>
                    </a:lnTo>
                    <a:lnTo>
                      <a:pt x="375987" y="260684"/>
                    </a:lnTo>
                    <a:lnTo>
                      <a:pt x="250658" y="315829"/>
                    </a:lnTo>
                    <a:lnTo>
                      <a:pt x="195513" y="285750"/>
                    </a:lnTo>
                    <a:lnTo>
                      <a:pt x="170447" y="285750"/>
                    </a:lnTo>
                    <a:lnTo>
                      <a:pt x="170447" y="285750"/>
                    </a:lnTo>
                    <a:lnTo>
                      <a:pt x="90237" y="325855"/>
                    </a:lnTo>
                    <a:lnTo>
                      <a:pt x="0" y="310816"/>
                    </a:lnTo>
                    <a:lnTo>
                      <a:pt x="45118" y="391026"/>
                    </a:lnTo>
                    <a:lnTo>
                      <a:pt x="100263" y="421105"/>
                    </a:lnTo>
                    <a:lnTo>
                      <a:pt x="75197" y="481263"/>
                    </a:lnTo>
                    <a:lnTo>
                      <a:pt x="125329" y="521368"/>
                    </a:lnTo>
                    <a:lnTo>
                      <a:pt x="90237" y="586540"/>
                    </a:lnTo>
                    <a:lnTo>
                      <a:pt x="100263" y="691816"/>
                    </a:lnTo>
                    <a:lnTo>
                      <a:pt x="125329" y="827171"/>
                    </a:lnTo>
                    <a:lnTo>
                      <a:pt x="205539" y="556461"/>
                    </a:lnTo>
                    <a:lnTo>
                      <a:pt x="255671" y="516355"/>
                    </a:lnTo>
                    <a:lnTo>
                      <a:pt x="451184" y="581526"/>
                    </a:lnTo>
                    <a:lnTo>
                      <a:pt x="486276" y="631658"/>
                    </a:lnTo>
                    <a:lnTo>
                      <a:pt x="521368" y="606592"/>
                    </a:lnTo>
                    <a:lnTo>
                      <a:pt x="551447" y="691816"/>
                    </a:lnTo>
                    <a:lnTo>
                      <a:pt x="656724" y="782053"/>
                    </a:lnTo>
                    <a:lnTo>
                      <a:pt x="762000" y="867276"/>
                    </a:lnTo>
                    <a:lnTo>
                      <a:pt x="852237" y="902368"/>
                    </a:lnTo>
                    <a:lnTo>
                      <a:pt x="882316" y="962526"/>
                    </a:lnTo>
                    <a:lnTo>
                      <a:pt x="922421" y="1027697"/>
                    </a:lnTo>
                    <a:lnTo>
                      <a:pt x="1002631" y="987091"/>
                    </a:lnTo>
                    <a:lnTo>
                      <a:pt x="1077829" y="997618"/>
                    </a:lnTo>
                    <a:lnTo>
                      <a:pt x="1092868" y="912395"/>
                    </a:lnTo>
                    <a:lnTo>
                      <a:pt x="1042737" y="852237"/>
                    </a:lnTo>
                    <a:lnTo>
                      <a:pt x="1017671" y="696829"/>
                    </a:lnTo>
                    <a:lnTo>
                      <a:pt x="1037724" y="576513"/>
                    </a:lnTo>
                    <a:lnTo>
                      <a:pt x="1102895" y="576513"/>
                    </a:lnTo>
                    <a:lnTo>
                      <a:pt x="1173079" y="636671"/>
                    </a:lnTo>
                    <a:lnTo>
                      <a:pt x="1248276" y="571500"/>
                    </a:lnTo>
                    <a:lnTo>
                      <a:pt x="1318460" y="476250"/>
                    </a:lnTo>
                    <a:lnTo>
                      <a:pt x="1303421" y="3860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921252" y="2285552"/>
                <a:ext cx="305802" cy="927434"/>
              </a:xfrm>
              <a:custGeom>
                <a:avLst/>
                <a:gdLst>
                  <a:gd name="connsiteX0" fmla="*/ 65171 w 305802"/>
                  <a:gd name="connsiteY0" fmla="*/ 0 h 927434"/>
                  <a:gd name="connsiteX1" fmla="*/ 0 w 305802"/>
                  <a:gd name="connsiteY1" fmla="*/ 90237 h 927434"/>
                  <a:gd name="connsiteX2" fmla="*/ 90236 w 305802"/>
                  <a:gd name="connsiteY2" fmla="*/ 220579 h 927434"/>
                  <a:gd name="connsiteX3" fmla="*/ 90236 w 305802"/>
                  <a:gd name="connsiteY3" fmla="*/ 260684 h 927434"/>
                  <a:gd name="connsiteX4" fmla="*/ 155407 w 305802"/>
                  <a:gd name="connsiteY4" fmla="*/ 355934 h 927434"/>
                  <a:gd name="connsiteX5" fmla="*/ 140368 w 305802"/>
                  <a:gd name="connsiteY5" fmla="*/ 436145 h 927434"/>
                  <a:gd name="connsiteX6" fmla="*/ 95250 w 305802"/>
                  <a:gd name="connsiteY6" fmla="*/ 441158 h 927434"/>
                  <a:gd name="connsiteX7" fmla="*/ 60157 w 305802"/>
                  <a:gd name="connsiteY7" fmla="*/ 355934 h 927434"/>
                  <a:gd name="connsiteX8" fmla="*/ 30079 w 305802"/>
                  <a:gd name="connsiteY8" fmla="*/ 416092 h 927434"/>
                  <a:gd name="connsiteX9" fmla="*/ 65171 w 305802"/>
                  <a:gd name="connsiteY9" fmla="*/ 496302 h 927434"/>
                  <a:gd name="connsiteX10" fmla="*/ 75197 w 305802"/>
                  <a:gd name="connsiteY10" fmla="*/ 561473 h 927434"/>
                  <a:gd name="connsiteX11" fmla="*/ 110289 w 305802"/>
                  <a:gd name="connsiteY11" fmla="*/ 606592 h 927434"/>
                  <a:gd name="connsiteX12" fmla="*/ 110289 w 305802"/>
                  <a:gd name="connsiteY12" fmla="*/ 671763 h 927434"/>
                  <a:gd name="connsiteX13" fmla="*/ 150394 w 305802"/>
                  <a:gd name="connsiteY13" fmla="*/ 721895 h 927434"/>
                  <a:gd name="connsiteX14" fmla="*/ 150394 w 305802"/>
                  <a:gd name="connsiteY14" fmla="*/ 807118 h 927434"/>
                  <a:gd name="connsiteX15" fmla="*/ 230605 w 305802"/>
                  <a:gd name="connsiteY15" fmla="*/ 927434 h 927434"/>
                  <a:gd name="connsiteX16" fmla="*/ 305802 w 305802"/>
                  <a:gd name="connsiteY16" fmla="*/ 907381 h 927434"/>
                  <a:gd name="connsiteX17" fmla="*/ 275723 w 305802"/>
                  <a:gd name="connsiteY17" fmla="*/ 832184 h 927434"/>
                  <a:gd name="connsiteX18" fmla="*/ 235618 w 305802"/>
                  <a:gd name="connsiteY18" fmla="*/ 746960 h 927434"/>
                  <a:gd name="connsiteX19" fmla="*/ 235618 w 305802"/>
                  <a:gd name="connsiteY19" fmla="*/ 646697 h 927434"/>
                  <a:gd name="connsiteX20" fmla="*/ 210552 w 305802"/>
                  <a:gd name="connsiteY20" fmla="*/ 621631 h 927434"/>
                  <a:gd name="connsiteX21" fmla="*/ 230605 w 305802"/>
                  <a:gd name="connsiteY21" fmla="*/ 561473 h 927434"/>
                  <a:gd name="connsiteX22" fmla="*/ 180473 w 305802"/>
                  <a:gd name="connsiteY22" fmla="*/ 516355 h 927434"/>
                  <a:gd name="connsiteX23" fmla="*/ 210552 w 305802"/>
                  <a:gd name="connsiteY23" fmla="*/ 461210 h 927434"/>
                  <a:gd name="connsiteX24" fmla="*/ 220579 w 305802"/>
                  <a:gd name="connsiteY24" fmla="*/ 340895 h 927434"/>
                  <a:gd name="connsiteX25" fmla="*/ 165434 w 305802"/>
                  <a:gd name="connsiteY25" fmla="*/ 285750 h 927434"/>
                  <a:gd name="connsiteX26" fmla="*/ 125329 w 305802"/>
                  <a:gd name="connsiteY26" fmla="*/ 165434 h 927434"/>
                  <a:gd name="connsiteX27" fmla="*/ 65171 w 305802"/>
                  <a:gd name="connsiteY27" fmla="*/ 0 h 927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05802" h="927434">
                    <a:moveTo>
                      <a:pt x="65171" y="0"/>
                    </a:moveTo>
                    <a:lnTo>
                      <a:pt x="0" y="90237"/>
                    </a:lnTo>
                    <a:lnTo>
                      <a:pt x="90236" y="220579"/>
                    </a:lnTo>
                    <a:lnTo>
                      <a:pt x="90236" y="260684"/>
                    </a:lnTo>
                    <a:lnTo>
                      <a:pt x="155407" y="355934"/>
                    </a:lnTo>
                    <a:lnTo>
                      <a:pt x="140368" y="436145"/>
                    </a:lnTo>
                    <a:lnTo>
                      <a:pt x="95250" y="441158"/>
                    </a:lnTo>
                    <a:lnTo>
                      <a:pt x="60157" y="355934"/>
                    </a:lnTo>
                    <a:lnTo>
                      <a:pt x="30079" y="416092"/>
                    </a:lnTo>
                    <a:lnTo>
                      <a:pt x="65171" y="496302"/>
                    </a:lnTo>
                    <a:lnTo>
                      <a:pt x="75197" y="561473"/>
                    </a:lnTo>
                    <a:lnTo>
                      <a:pt x="110289" y="606592"/>
                    </a:lnTo>
                    <a:lnTo>
                      <a:pt x="110289" y="671763"/>
                    </a:lnTo>
                    <a:lnTo>
                      <a:pt x="150394" y="721895"/>
                    </a:lnTo>
                    <a:lnTo>
                      <a:pt x="150394" y="807118"/>
                    </a:lnTo>
                    <a:lnTo>
                      <a:pt x="230605" y="927434"/>
                    </a:lnTo>
                    <a:lnTo>
                      <a:pt x="305802" y="907381"/>
                    </a:lnTo>
                    <a:lnTo>
                      <a:pt x="275723" y="832184"/>
                    </a:lnTo>
                    <a:lnTo>
                      <a:pt x="235618" y="746960"/>
                    </a:lnTo>
                    <a:lnTo>
                      <a:pt x="235618" y="646697"/>
                    </a:lnTo>
                    <a:lnTo>
                      <a:pt x="210552" y="621631"/>
                    </a:lnTo>
                    <a:lnTo>
                      <a:pt x="230605" y="561473"/>
                    </a:lnTo>
                    <a:lnTo>
                      <a:pt x="180473" y="516355"/>
                    </a:lnTo>
                    <a:lnTo>
                      <a:pt x="210552" y="461210"/>
                    </a:lnTo>
                    <a:lnTo>
                      <a:pt x="220579" y="340895"/>
                    </a:lnTo>
                    <a:lnTo>
                      <a:pt x="165434" y="285750"/>
                    </a:lnTo>
                    <a:lnTo>
                      <a:pt x="125329" y="165434"/>
                    </a:lnTo>
                    <a:lnTo>
                      <a:pt x="6517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1116765" y="2190302"/>
                <a:ext cx="457505" cy="481263"/>
              </a:xfrm>
              <a:custGeom>
                <a:avLst/>
                <a:gdLst>
                  <a:gd name="connsiteX0" fmla="*/ 140368 w 456197"/>
                  <a:gd name="connsiteY0" fmla="*/ 0 h 481263"/>
                  <a:gd name="connsiteX1" fmla="*/ 140368 w 456197"/>
                  <a:gd name="connsiteY1" fmla="*/ 105276 h 481263"/>
                  <a:gd name="connsiteX2" fmla="*/ 110289 w 456197"/>
                  <a:gd name="connsiteY2" fmla="*/ 130342 h 481263"/>
                  <a:gd name="connsiteX3" fmla="*/ 105276 w 456197"/>
                  <a:gd name="connsiteY3" fmla="*/ 180473 h 481263"/>
                  <a:gd name="connsiteX4" fmla="*/ 55144 w 456197"/>
                  <a:gd name="connsiteY4" fmla="*/ 175460 h 481263"/>
                  <a:gd name="connsiteX5" fmla="*/ 30079 w 456197"/>
                  <a:gd name="connsiteY5" fmla="*/ 225592 h 481263"/>
                  <a:gd name="connsiteX6" fmla="*/ 0 w 456197"/>
                  <a:gd name="connsiteY6" fmla="*/ 235618 h 481263"/>
                  <a:gd name="connsiteX7" fmla="*/ 90237 w 456197"/>
                  <a:gd name="connsiteY7" fmla="*/ 350921 h 481263"/>
                  <a:gd name="connsiteX8" fmla="*/ 155408 w 456197"/>
                  <a:gd name="connsiteY8" fmla="*/ 330868 h 481263"/>
                  <a:gd name="connsiteX9" fmla="*/ 205539 w 456197"/>
                  <a:gd name="connsiteY9" fmla="*/ 330868 h 481263"/>
                  <a:gd name="connsiteX10" fmla="*/ 220579 w 456197"/>
                  <a:gd name="connsiteY10" fmla="*/ 355934 h 481263"/>
                  <a:gd name="connsiteX11" fmla="*/ 220579 w 456197"/>
                  <a:gd name="connsiteY11" fmla="*/ 421105 h 481263"/>
                  <a:gd name="connsiteX12" fmla="*/ 290763 w 456197"/>
                  <a:gd name="connsiteY12" fmla="*/ 436145 h 481263"/>
                  <a:gd name="connsiteX13" fmla="*/ 350921 w 456197"/>
                  <a:gd name="connsiteY13" fmla="*/ 481263 h 481263"/>
                  <a:gd name="connsiteX14" fmla="*/ 386013 w 456197"/>
                  <a:gd name="connsiteY14" fmla="*/ 466223 h 481263"/>
                  <a:gd name="connsiteX15" fmla="*/ 391026 w 456197"/>
                  <a:gd name="connsiteY15" fmla="*/ 421105 h 481263"/>
                  <a:gd name="connsiteX16" fmla="*/ 456197 w 456197"/>
                  <a:gd name="connsiteY16" fmla="*/ 426118 h 481263"/>
                  <a:gd name="connsiteX17" fmla="*/ 446171 w 456197"/>
                  <a:gd name="connsiteY17" fmla="*/ 365960 h 481263"/>
                  <a:gd name="connsiteX18" fmla="*/ 401052 w 456197"/>
                  <a:gd name="connsiteY18" fmla="*/ 340895 h 481263"/>
                  <a:gd name="connsiteX19" fmla="*/ 381000 w 456197"/>
                  <a:gd name="connsiteY19" fmla="*/ 270710 h 481263"/>
                  <a:gd name="connsiteX20" fmla="*/ 315829 w 456197"/>
                  <a:gd name="connsiteY20" fmla="*/ 255671 h 481263"/>
                  <a:gd name="connsiteX21" fmla="*/ 260684 w 456197"/>
                  <a:gd name="connsiteY21" fmla="*/ 195513 h 481263"/>
                  <a:gd name="connsiteX22" fmla="*/ 285750 w 456197"/>
                  <a:gd name="connsiteY22" fmla="*/ 140368 h 481263"/>
                  <a:gd name="connsiteX23" fmla="*/ 225592 w 456197"/>
                  <a:gd name="connsiteY23" fmla="*/ 115302 h 481263"/>
                  <a:gd name="connsiteX24" fmla="*/ 185487 w 456197"/>
                  <a:gd name="connsiteY24" fmla="*/ 115302 h 481263"/>
                  <a:gd name="connsiteX25" fmla="*/ 195513 w 456197"/>
                  <a:gd name="connsiteY25" fmla="*/ 50131 h 481263"/>
                  <a:gd name="connsiteX26" fmla="*/ 140368 w 456197"/>
                  <a:gd name="connsiteY26" fmla="*/ 0 h 481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6197" h="481263">
                    <a:moveTo>
                      <a:pt x="140368" y="0"/>
                    </a:moveTo>
                    <a:lnTo>
                      <a:pt x="140368" y="105276"/>
                    </a:lnTo>
                    <a:lnTo>
                      <a:pt x="110289" y="130342"/>
                    </a:lnTo>
                    <a:lnTo>
                      <a:pt x="105276" y="180473"/>
                    </a:lnTo>
                    <a:lnTo>
                      <a:pt x="55144" y="175460"/>
                    </a:lnTo>
                    <a:lnTo>
                      <a:pt x="30079" y="225592"/>
                    </a:lnTo>
                    <a:lnTo>
                      <a:pt x="0" y="235618"/>
                    </a:lnTo>
                    <a:lnTo>
                      <a:pt x="90237" y="350921"/>
                    </a:lnTo>
                    <a:lnTo>
                      <a:pt x="155408" y="330868"/>
                    </a:lnTo>
                    <a:lnTo>
                      <a:pt x="205539" y="330868"/>
                    </a:lnTo>
                    <a:lnTo>
                      <a:pt x="220579" y="355934"/>
                    </a:lnTo>
                    <a:lnTo>
                      <a:pt x="220579" y="421105"/>
                    </a:lnTo>
                    <a:lnTo>
                      <a:pt x="290763" y="436145"/>
                    </a:lnTo>
                    <a:lnTo>
                      <a:pt x="350921" y="481263"/>
                    </a:lnTo>
                    <a:lnTo>
                      <a:pt x="386013" y="466223"/>
                    </a:lnTo>
                    <a:lnTo>
                      <a:pt x="391026" y="421105"/>
                    </a:lnTo>
                    <a:lnTo>
                      <a:pt x="456197" y="426118"/>
                    </a:lnTo>
                    <a:lnTo>
                      <a:pt x="446171" y="365960"/>
                    </a:lnTo>
                    <a:lnTo>
                      <a:pt x="401052" y="340895"/>
                    </a:lnTo>
                    <a:lnTo>
                      <a:pt x="381000" y="270710"/>
                    </a:lnTo>
                    <a:lnTo>
                      <a:pt x="315829" y="255671"/>
                    </a:lnTo>
                    <a:lnTo>
                      <a:pt x="260684" y="195513"/>
                    </a:lnTo>
                    <a:lnTo>
                      <a:pt x="285750" y="140368"/>
                    </a:lnTo>
                    <a:lnTo>
                      <a:pt x="225592" y="115302"/>
                    </a:lnTo>
                    <a:lnTo>
                      <a:pt x="185487" y="115302"/>
                    </a:lnTo>
                    <a:lnTo>
                      <a:pt x="195513" y="50131"/>
                    </a:lnTo>
                    <a:lnTo>
                      <a:pt x="14036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1011488" y="3057578"/>
                <a:ext cx="50132" cy="120316"/>
              </a:xfrm>
              <a:custGeom>
                <a:avLst/>
                <a:gdLst>
                  <a:gd name="connsiteX0" fmla="*/ 0 w 50132"/>
                  <a:gd name="connsiteY0" fmla="*/ 0 h 120316"/>
                  <a:gd name="connsiteX1" fmla="*/ 50132 w 50132"/>
                  <a:gd name="connsiteY1" fmla="*/ 75197 h 120316"/>
                  <a:gd name="connsiteX2" fmla="*/ 30079 w 50132"/>
                  <a:gd name="connsiteY2" fmla="*/ 120316 h 120316"/>
                  <a:gd name="connsiteX3" fmla="*/ 0 w 50132"/>
                  <a:gd name="connsiteY3" fmla="*/ 0 h 120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132" h="120316">
                    <a:moveTo>
                      <a:pt x="0" y="0"/>
                    </a:moveTo>
                    <a:lnTo>
                      <a:pt x="50132" y="75197"/>
                    </a:lnTo>
                    <a:lnTo>
                      <a:pt x="30079" y="12031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1025673" y="3212986"/>
                <a:ext cx="60402" cy="74341"/>
              </a:xfrm>
              <a:custGeom>
                <a:avLst/>
                <a:gdLst>
                  <a:gd name="connsiteX0" fmla="*/ 18585 w 60402"/>
                  <a:gd name="connsiteY0" fmla="*/ 0 h 74341"/>
                  <a:gd name="connsiteX1" fmla="*/ 0 w 60402"/>
                  <a:gd name="connsiteY1" fmla="*/ 51110 h 74341"/>
                  <a:gd name="connsiteX2" fmla="*/ 27878 w 60402"/>
                  <a:gd name="connsiteY2" fmla="*/ 74341 h 74341"/>
                  <a:gd name="connsiteX3" fmla="*/ 55756 w 60402"/>
                  <a:gd name="connsiteY3" fmla="*/ 74341 h 74341"/>
                  <a:gd name="connsiteX4" fmla="*/ 60402 w 60402"/>
                  <a:gd name="connsiteY4" fmla="*/ 37171 h 74341"/>
                  <a:gd name="connsiteX5" fmla="*/ 18585 w 60402"/>
                  <a:gd name="connsiteY5" fmla="*/ 0 h 7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402" h="74341">
                    <a:moveTo>
                      <a:pt x="18585" y="0"/>
                    </a:moveTo>
                    <a:lnTo>
                      <a:pt x="0" y="51110"/>
                    </a:lnTo>
                    <a:lnTo>
                      <a:pt x="27878" y="74341"/>
                    </a:lnTo>
                    <a:lnTo>
                      <a:pt x="55756" y="74341"/>
                    </a:lnTo>
                    <a:lnTo>
                      <a:pt x="60402" y="37171"/>
                    </a:lnTo>
                    <a:lnTo>
                      <a:pt x="1858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1123246" y="3310559"/>
                <a:ext cx="125451" cy="120805"/>
              </a:xfrm>
              <a:custGeom>
                <a:avLst/>
                <a:gdLst>
                  <a:gd name="connsiteX0" fmla="*/ 0 w 125451"/>
                  <a:gd name="connsiteY0" fmla="*/ 0 h 120805"/>
                  <a:gd name="connsiteX1" fmla="*/ 13939 w 125451"/>
                  <a:gd name="connsiteY1" fmla="*/ 55756 h 120805"/>
                  <a:gd name="connsiteX2" fmla="*/ 88281 w 125451"/>
                  <a:gd name="connsiteY2" fmla="*/ 120805 h 120805"/>
                  <a:gd name="connsiteX3" fmla="*/ 125451 w 125451"/>
                  <a:gd name="connsiteY3" fmla="*/ 92927 h 120805"/>
                  <a:gd name="connsiteX4" fmla="*/ 69695 w 125451"/>
                  <a:gd name="connsiteY4" fmla="*/ 46464 h 120805"/>
                  <a:gd name="connsiteX5" fmla="*/ 0 w 125451"/>
                  <a:gd name="connsiteY5" fmla="*/ 0 h 12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451" h="120805">
                    <a:moveTo>
                      <a:pt x="0" y="0"/>
                    </a:moveTo>
                    <a:lnTo>
                      <a:pt x="13939" y="55756"/>
                    </a:lnTo>
                    <a:lnTo>
                      <a:pt x="88281" y="120805"/>
                    </a:lnTo>
                    <a:lnTo>
                      <a:pt x="125451" y="92927"/>
                    </a:lnTo>
                    <a:lnTo>
                      <a:pt x="69695" y="4646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1522427" y="2683303"/>
                <a:ext cx="78988" cy="60403"/>
              </a:xfrm>
              <a:custGeom>
                <a:avLst/>
                <a:gdLst>
                  <a:gd name="connsiteX0" fmla="*/ 0 w 78988"/>
                  <a:gd name="connsiteY0" fmla="*/ 0 h 60403"/>
                  <a:gd name="connsiteX1" fmla="*/ 37171 w 78988"/>
                  <a:gd name="connsiteY1" fmla="*/ 60403 h 60403"/>
                  <a:gd name="connsiteX2" fmla="*/ 78988 w 78988"/>
                  <a:gd name="connsiteY2" fmla="*/ 37171 h 60403"/>
                  <a:gd name="connsiteX3" fmla="*/ 0 w 78988"/>
                  <a:gd name="connsiteY3" fmla="*/ 0 h 60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988" h="60403">
                    <a:moveTo>
                      <a:pt x="0" y="0"/>
                    </a:moveTo>
                    <a:lnTo>
                      <a:pt x="37171" y="60403"/>
                    </a:lnTo>
                    <a:lnTo>
                      <a:pt x="78988" y="3717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1392330" y="2813401"/>
                <a:ext cx="236963" cy="241609"/>
              </a:xfrm>
              <a:custGeom>
                <a:avLst/>
                <a:gdLst>
                  <a:gd name="connsiteX0" fmla="*/ 69695 w 236963"/>
                  <a:gd name="connsiteY0" fmla="*/ 0 h 241609"/>
                  <a:gd name="connsiteX1" fmla="*/ 65048 w 236963"/>
                  <a:gd name="connsiteY1" fmla="*/ 69695 h 241609"/>
                  <a:gd name="connsiteX2" fmla="*/ 0 w 236963"/>
                  <a:gd name="connsiteY2" fmla="*/ 102219 h 241609"/>
                  <a:gd name="connsiteX3" fmla="*/ 65048 w 236963"/>
                  <a:gd name="connsiteY3" fmla="*/ 148683 h 241609"/>
                  <a:gd name="connsiteX4" fmla="*/ 92926 w 236963"/>
                  <a:gd name="connsiteY4" fmla="*/ 139390 h 241609"/>
                  <a:gd name="connsiteX5" fmla="*/ 139390 w 236963"/>
                  <a:gd name="connsiteY5" fmla="*/ 181207 h 241609"/>
                  <a:gd name="connsiteX6" fmla="*/ 199792 w 236963"/>
                  <a:gd name="connsiteY6" fmla="*/ 241609 h 241609"/>
                  <a:gd name="connsiteX7" fmla="*/ 236963 w 236963"/>
                  <a:gd name="connsiteY7" fmla="*/ 213731 h 241609"/>
                  <a:gd name="connsiteX8" fmla="*/ 167268 w 236963"/>
                  <a:gd name="connsiteY8" fmla="*/ 144036 h 241609"/>
                  <a:gd name="connsiteX9" fmla="*/ 116158 w 236963"/>
                  <a:gd name="connsiteY9" fmla="*/ 92926 h 241609"/>
                  <a:gd name="connsiteX10" fmla="*/ 102219 w 236963"/>
                  <a:gd name="connsiteY10" fmla="*/ 60402 h 241609"/>
                  <a:gd name="connsiteX11" fmla="*/ 69695 w 236963"/>
                  <a:gd name="connsiteY11" fmla="*/ 0 h 241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6963" h="241609">
                    <a:moveTo>
                      <a:pt x="69695" y="0"/>
                    </a:moveTo>
                    <a:lnTo>
                      <a:pt x="65048" y="69695"/>
                    </a:lnTo>
                    <a:lnTo>
                      <a:pt x="0" y="102219"/>
                    </a:lnTo>
                    <a:lnTo>
                      <a:pt x="65048" y="148683"/>
                    </a:lnTo>
                    <a:lnTo>
                      <a:pt x="92926" y="139390"/>
                    </a:lnTo>
                    <a:lnTo>
                      <a:pt x="139390" y="181207"/>
                    </a:lnTo>
                    <a:lnTo>
                      <a:pt x="199792" y="241609"/>
                    </a:lnTo>
                    <a:lnTo>
                      <a:pt x="236963" y="213731"/>
                    </a:lnTo>
                    <a:lnTo>
                      <a:pt x="167268" y="144036"/>
                    </a:lnTo>
                    <a:lnTo>
                      <a:pt x="116158" y="92926"/>
                    </a:lnTo>
                    <a:lnTo>
                      <a:pt x="102219" y="60402"/>
                    </a:lnTo>
                    <a:lnTo>
                      <a:pt x="6969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28" name="Zadarska_županija"/>
            <p:cNvGrpSpPr/>
            <p:nvPr/>
          </p:nvGrpSpPr>
          <p:grpSpPr>
            <a:xfrm>
              <a:off x="1367445" y="3338437"/>
              <a:ext cx="1833938" cy="1245220"/>
              <a:chOff x="1367446" y="3338437"/>
              <a:chExt cx="1857324" cy="1245220"/>
            </a:xfrm>
            <a:grpFill/>
          </p:grpSpPr>
          <p:sp>
            <p:nvSpPr>
              <p:cNvPr id="47" name="Freeform 46"/>
              <p:cNvSpPr/>
              <p:nvPr/>
            </p:nvSpPr>
            <p:spPr>
              <a:xfrm>
                <a:off x="1920361" y="3398840"/>
                <a:ext cx="1304409" cy="1050073"/>
              </a:xfrm>
              <a:custGeom>
                <a:avLst/>
                <a:gdLst>
                  <a:gd name="connsiteX0" fmla="*/ 1194109 w 1291682"/>
                  <a:gd name="connsiteY0" fmla="*/ 74341 h 1050073"/>
                  <a:gd name="connsiteX1" fmla="*/ 1194109 w 1291682"/>
                  <a:gd name="connsiteY1" fmla="*/ 130097 h 1050073"/>
                  <a:gd name="connsiteX2" fmla="*/ 1240573 w 1291682"/>
                  <a:gd name="connsiteY2" fmla="*/ 153329 h 1050073"/>
                  <a:gd name="connsiteX3" fmla="*/ 1198756 w 1291682"/>
                  <a:gd name="connsiteY3" fmla="*/ 176561 h 1050073"/>
                  <a:gd name="connsiteX4" fmla="*/ 1203402 w 1291682"/>
                  <a:gd name="connsiteY4" fmla="*/ 199792 h 1050073"/>
                  <a:gd name="connsiteX5" fmla="*/ 1231280 w 1291682"/>
                  <a:gd name="connsiteY5" fmla="*/ 199792 h 1050073"/>
                  <a:gd name="connsiteX6" fmla="*/ 1277743 w 1291682"/>
                  <a:gd name="connsiteY6" fmla="*/ 246256 h 1050073"/>
                  <a:gd name="connsiteX7" fmla="*/ 1259158 w 1291682"/>
                  <a:gd name="connsiteY7" fmla="*/ 315951 h 1050073"/>
                  <a:gd name="connsiteX8" fmla="*/ 1249865 w 1291682"/>
                  <a:gd name="connsiteY8" fmla="*/ 381000 h 1050073"/>
                  <a:gd name="connsiteX9" fmla="*/ 1291682 w 1291682"/>
                  <a:gd name="connsiteY9" fmla="*/ 408878 h 1050073"/>
                  <a:gd name="connsiteX10" fmla="*/ 1277743 w 1291682"/>
                  <a:gd name="connsiteY10" fmla="*/ 464634 h 1050073"/>
                  <a:gd name="connsiteX11" fmla="*/ 1189463 w 1291682"/>
                  <a:gd name="connsiteY11" fmla="*/ 487866 h 1050073"/>
                  <a:gd name="connsiteX12" fmla="*/ 1184817 w 1291682"/>
                  <a:gd name="connsiteY12" fmla="*/ 566853 h 1050073"/>
                  <a:gd name="connsiteX13" fmla="*/ 1147646 w 1291682"/>
                  <a:gd name="connsiteY13" fmla="*/ 608670 h 1050073"/>
                  <a:gd name="connsiteX14" fmla="*/ 1105829 w 1291682"/>
                  <a:gd name="connsiteY14" fmla="*/ 627256 h 1050073"/>
                  <a:gd name="connsiteX15" fmla="*/ 1045426 w 1291682"/>
                  <a:gd name="connsiteY15" fmla="*/ 594731 h 1050073"/>
                  <a:gd name="connsiteX16" fmla="*/ 994317 w 1291682"/>
                  <a:gd name="connsiteY16" fmla="*/ 571500 h 1050073"/>
                  <a:gd name="connsiteX17" fmla="*/ 980378 w 1291682"/>
                  <a:gd name="connsiteY17" fmla="*/ 525036 h 1050073"/>
                  <a:gd name="connsiteX18" fmla="*/ 901390 w 1291682"/>
                  <a:gd name="connsiteY18" fmla="*/ 608670 h 1050073"/>
                  <a:gd name="connsiteX19" fmla="*/ 845634 w 1291682"/>
                  <a:gd name="connsiteY19" fmla="*/ 678366 h 1050073"/>
                  <a:gd name="connsiteX20" fmla="*/ 803817 w 1291682"/>
                  <a:gd name="connsiteY20" fmla="*/ 692305 h 1050073"/>
                  <a:gd name="connsiteX21" fmla="*/ 845634 w 1291682"/>
                  <a:gd name="connsiteY21" fmla="*/ 752707 h 1050073"/>
                  <a:gd name="connsiteX22" fmla="*/ 827048 w 1291682"/>
                  <a:gd name="connsiteY22" fmla="*/ 840987 h 1050073"/>
                  <a:gd name="connsiteX23" fmla="*/ 771292 w 1291682"/>
                  <a:gd name="connsiteY23" fmla="*/ 864219 h 1050073"/>
                  <a:gd name="connsiteX24" fmla="*/ 827048 w 1291682"/>
                  <a:gd name="connsiteY24" fmla="*/ 929268 h 1050073"/>
                  <a:gd name="connsiteX25" fmla="*/ 762000 w 1291682"/>
                  <a:gd name="connsiteY25" fmla="*/ 938561 h 1050073"/>
                  <a:gd name="connsiteX26" fmla="*/ 771292 w 1291682"/>
                  <a:gd name="connsiteY26" fmla="*/ 985024 h 1050073"/>
                  <a:gd name="connsiteX27" fmla="*/ 729475 w 1291682"/>
                  <a:gd name="connsiteY27" fmla="*/ 994317 h 1050073"/>
                  <a:gd name="connsiteX28" fmla="*/ 724829 w 1291682"/>
                  <a:gd name="connsiteY28" fmla="*/ 1045426 h 1050073"/>
                  <a:gd name="connsiteX29" fmla="*/ 673719 w 1291682"/>
                  <a:gd name="connsiteY29" fmla="*/ 1050073 h 1050073"/>
                  <a:gd name="connsiteX30" fmla="*/ 650487 w 1291682"/>
                  <a:gd name="connsiteY30" fmla="*/ 1012902 h 1050073"/>
                  <a:gd name="connsiteX31" fmla="*/ 580792 w 1291682"/>
                  <a:gd name="connsiteY31" fmla="*/ 1050073 h 1050073"/>
                  <a:gd name="connsiteX32" fmla="*/ 525036 w 1291682"/>
                  <a:gd name="connsiteY32" fmla="*/ 1045426 h 1050073"/>
                  <a:gd name="connsiteX33" fmla="*/ 427463 w 1291682"/>
                  <a:gd name="connsiteY33" fmla="*/ 961792 h 1050073"/>
                  <a:gd name="connsiteX34" fmla="*/ 418170 w 1291682"/>
                  <a:gd name="connsiteY34" fmla="*/ 966439 h 1050073"/>
                  <a:gd name="connsiteX35" fmla="*/ 283426 w 1291682"/>
                  <a:gd name="connsiteY35" fmla="*/ 799170 h 1050073"/>
                  <a:gd name="connsiteX36" fmla="*/ 250902 w 1291682"/>
                  <a:gd name="connsiteY36" fmla="*/ 766646 h 1050073"/>
                  <a:gd name="connsiteX37" fmla="*/ 209085 w 1291682"/>
                  <a:gd name="connsiteY37" fmla="*/ 748061 h 1050073"/>
                  <a:gd name="connsiteX38" fmla="*/ 185853 w 1291682"/>
                  <a:gd name="connsiteY38" fmla="*/ 710890 h 1050073"/>
                  <a:gd name="connsiteX39" fmla="*/ 144036 w 1291682"/>
                  <a:gd name="connsiteY39" fmla="*/ 659780 h 1050073"/>
                  <a:gd name="connsiteX40" fmla="*/ 78987 w 1291682"/>
                  <a:gd name="connsiteY40" fmla="*/ 576146 h 1050073"/>
                  <a:gd name="connsiteX41" fmla="*/ 46463 w 1291682"/>
                  <a:gd name="connsiteY41" fmla="*/ 520390 h 1050073"/>
                  <a:gd name="connsiteX42" fmla="*/ 27878 w 1291682"/>
                  <a:gd name="connsiteY42" fmla="*/ 478573 h 1050073"/>
                  <a:gd name="connsiteX43" fmla="*/ 37170 w 1291682"/>
                  <a:gd name="connsiteY43" fmla="*/ 446048 h 1050073"/>
                  <a:gd name="connsiteX44" fmla="*/ 0 w 1291682"/>
                  <a:gd name="connsiteY44" fmla="*/ 394939 h 1050073"/>
                  <a:gd name="connsiteX45" fmla="*/ 13939 w 1291682"/>
                  <a:gd name="connsiteY45" fmla="*/ 362414 h 1050073"/>
                  <a:gd name="connsiteX46" fmla="*/ 51109 w 1291682"/>
                  <a:gd name="connsiteY46" fmla="*/ 422817 h 1050073"/>
                  <a:gd name="connsiteX47" fmla="*/ 97573 w 1291682"/>
                  <a:gd name="connsiteY47" fmla="*/ 427463 h 1050073"/>
                  <a:gd name="connsiteX48" fmla="*/ 106865 w 1291682"/>
                  <a:gd name="connsiteY48" fmla="*/ 381000 h 1050073"/>
                  <a:gd name="connsiteX49" fmla="*/ 78987 w 1291682"/>
                  <a:gd name="connsiteY49" fmla="*/ 353122 h 1050073"/>
                  <a:gd name="connsiteX50" fmla="*/ 116158 w 1291682"/>
                  <a:gd name="connsiteY50" fmla="*/ 348475 h 1050073"/>
                  <a:gd name="connsiteX51" fmla="*/ 125451 w 1291682"/>
                  <a:gd name="connsiteY51" fmla="*/ 394939 h 1050073"/>
                  <a:gd name="connsiteX52" fmla="*/ 171914 w 1291682"/>
                  <a:gd name="connsiteY52" fmla="*/ 413524 h 1050073"/>
                  <a:gd name="connsiteX53" fmla="*/ 195146 w 1291682"/>
                  <a:gd name="connsiteY53" fmla="*/ 399585 h 1050073"/>
                  <a:gd name="connsiteX54" fmla="*/ 195146 w 1291682"/>
                  <a:gd name="connsiteY54" fmla="*/ 353122 h 1050073"/>
                  <a:gd name="connsiteX55" fmla="*/ 176560 w 1291682"/>
                  <a:gd name="connsiteY55" fmla="*/ 302012 h 1050073"/>
                  <a:gd name="connsiteX56" fmla="*/ 195146 w 1291682"/>
                  <a:gd name="connsiteY56" fmla="*/ 297366 h 1050073"/>
                  <a:gd name="connsiteX57" fmla="*/ 274134 w 1291682"/>
                  <a:gd name="connsiteY57" fmla="*/ 376353 h 1050073"/>
                  <a:gd name="connsiteX58" fmla="*/ 311304 w 1291682"/>
                  <a:gd name="connsiteY58" fmla="*/ 408878 h 1050073"/>
                  <a:gd name="connsiteX59" fmla="*/ 362414 w 1291682"/>
                  <a:gd name="connsiteY59" fmla="*/ 394939 h 1050073"/>
                  <a:gd name="connsiteX60" fmla="*/ 446048 w 1291682"/>
                  <a:gd name="connsiteY60" fmla="*/ 432109 h 1050073"/>
                  <a:gd name="connsiteX61" fmla="*/ 413524 w 1291682"/>
                  <a:gd name="connsiteY61" fmla="*/ 469280 h 1050073"/>
                  <a:gd name="connsiteX62" fmla="*/ 394939 w 1291682"/>
                  <a:gd name="connsiteY62" fmla="*/ 487866 h 1050073"/>
                  <a:gd name="connsiteX63" fmla="*/ 399585 w 1291682"/>
                  <a:gd name="connsiteY63" fmla="*/ 511097 h 1050073"/>
                  <a:gd name="connsiteX64" fmla="*/ 464634 w 1291682"/>
                  <a:gd name="connsiteY64" fmla="*/ 543622 h 1050073"/>
                  <a:gd name="connsiteX65" fmla="*/ 506451 w 1291682"/>
                  <a:gd name="connsiteY65" fmla="*/ 511097 h 1050073"/>
                  <a:gd name="connsiteX66" fmla="*/ 548268 w 1291682"/>
                  <a:gd name="connsiteY66" fmla="*/ 548268 h 1050073"/>
                  <a:gd name="connsiteX67" fmla="*/ 538975 w 1291682"/>
                  <a:gd name="connsiteY67" fmla="*/ 585439 h 1050073"/>
                  <a:gd name="connsiteX68" fmla="*/ 552914 w 1291682"/>
                  <a:gd name="connsiteY68" fmla="*/ 622609 h 1050073"/>
                  <a:gd name="connsiteX69" fmla="*/ 585439 w 1291682"/>
                  <a:gd name="connsiteY69" fmla="*/ 594731 h 1050073"/>
                  <a:gd name="connsiteX70" fmla="*/ 571500 w 1291682"/>
                  <a:gd name="connsiteY70" fmla="*/ 538975 h 1050073"/>
                  <a:gd name="connsiteX71" fmla="*/ 562207 w 1291682"/>
                  <a:gd name="connsiteY71" fmla="*/ 497158 h 1050073"/>
                  <a:gd name="connsiteX72" fmla="*/ 515743 w 1291682"/>
                  <a:gd name="connsiteY72" fmla="*/ 469280 h 1050073"/>
                  <a:gd name="connsiteX73" fmla="*/ 483219 w 1291682"/>
                  <a:gd name="connsiteY73" fmla="*/ 441402 h 1050073"/>
                  <a:gd name="connsiteX74" fmla="*/ 455341 w 1291682"/>
                  <a:gd name="connsiteY74" fmla="*/ 394939 h 1050073"/>
                  <a:gd name="connsiteX75" fmla="*/ 459987 w 1291682"/>
                  <a:gd name="connsiteY75" fmla="*/ 371707 h 1050073"/>
                  <a:gd name="connsiteX76" fmla="*/ 427463 w 1291682"/>
                  <a:gd name="connsiteY76" fmla="*/ 367061 h 1050073"/>
                  <a:gd name="connsiteX77" fmla="*/ 394939 w 1291682"/>
                  <a:gd name="connsiteY77" fmla="*/ 367061 h 1050073"/>
                  <a:gd name="connsiteX78" fmla="*/ 376353 w 1291682"/>
                  <a:gd name="connsiteY78" fmla="*/ 348475 h 1050073"/>
                  <a:gd name="connsiteX79" fmla="*/ 334536 w 1291682"/>
                  <a:gd name="connsiteY79" fmla="*/ 306658 h 1050073"/>
                  <a:gd name="connsiteX80" fmla="*/ 292719 w 1291682"/>
                  <a:gd name="connsiteY80" fmla="*/ 288073 h 1050073"/>
                  <a:gd name="connsiteX81" fmla="*/ 232317 w 1291682"/>
                  <a:gd name="connsiteY81" fmla="*/ 250902 h 1050073"/>
                  <a:gd name="connsiteX82" fmla="*/ 181207 w 1291682"/>
                  <a:gd name="connsiteY82" fmla="*/ 209085 h 1050073"/>
                  <a:gd name="connsiteX83" fmla="*/ 157975 w 1291682"/>
                  <a:gd name="connsiteY83" fmla="*/ 195146 h 1050073"/>
                  <a:gd name="connsiteX84" fmla="*/ 157975 w 1291682"/>
                  <a:gd name="connsiteY84" fmla="*/ 195146 h 1050073"/>
                  <a:gd name="connsiteX85" fmla="*/ 236963 w 1291682"/>
                  <a:gd name="connsiteY85" fmla="*/ 148683 h 1050073"/>
                  <a:gd name="connsiteX86" fmla="*/ 339182 w 1291682"/>
                  <a:gd name="connsiteY86" fmla="*/ 209085 h 1050073"/>
                  <a:gd name="connsiteX87" fmla="*/ 450695 w 1291682"/>
                  <a:gd name="connsiteY87" fmla="*/ 223024 h 1050073"/>
                  <a:gd name="connsiteX88" fmla="*/ 478573 w 1291682"/>
                  <a:gd name="connsiteY88" fmla="*/ 278780 h 1050073"/>
                  <a:gd name="connsiteX89" fmla="*/ 525036 w 1291682"/>
                  <a:gd name="connsiteY89" fmla="*/ 343829 h 1050073"/>
                  <a:gd name="connsiteX90" fmla="*/ 604024 w 1291682"/>
                  <a:gd name="connsiteY90" fmla="*/ 343829 h 1050073"/>
                  <a:gd name="connsiteX91" fmla="*/ 655134 w 1291682"/>
                  <a:gd name="connsiteY91" fmla="*/ 381000 h 1050073"/>
                  <a:gd name="connsiteX92" fmla="*/ 771292 w 1291682"/>
                  <a:gd name="connsiteY92" fmla="*/ 371707 h 1050073"/>
                  <a:gd name="connsiteX93" fmla="*/ 803817 w 1291682"/>
                  <a:gd name="connsiteY93" fmla="*/ 353122 h 1050073"/>
                  <a:gd name="connsiteX94" fmla="*/ 827048 w 1291682"/>
                  <a:gd name="connsiteY94" fmla="*/ 292719 h 1050073"/>
                  <a:gd name="connsiteX95" fmla="*/ 827048 w 1291682"/>
                  <a:gd name="connsiteY95" fmla="*/ 241609 h 1050073"/>
                  <a:gd name="connsiteX96" fmla="*/ 762000 w 1291682"/>
                  <a:gd name="connsiteY96" fmla="*/ 213731 h 1050073"/>
                  <a:gd name="connsiteX97" fmla="*/ 780585 w 1291682"/>
                  <a:gd name="connsiteY97" fmla="*/ 190500 h 1050073"/>
                  <a:gd name="connsiteX98" fmla="*/ 757353 w 1291682"/>
                  <a:gd name="connsiteY98" fmla="*/ 139390 h 1050073"/>
                  <a:gd name="connsiteX99" fmla="*/ 878158 w 1291682"/>
                  <a:gd name="connsiteY99" fmla="*/ 37170 h 1050073"/>
                  <a:gd name="connsiteX100" fmla="*/ 989670 w 1291682"/>
                  <a:gd name="connsiteY100" fmla="*/ 0 h 1050073"/>
                  <a:gd name="connsiteX101" fmla="*/ 1045426 w 1291682"/>
                  <a:gd name="connsiteY101" fmla="*/ 41817 h 1050073"/>
                  <a:gd name="connsiteX102" fmla="*/ 1087243 w 1291682"/>
                  <a:gd name="connsiteY102" fmla="*/ 106866 h 1050073"/>
                  <a:gd name="connsiteX103" fmla="*/ 1101182 w 1291682"/>
                  <a:gd name="connsiteY103" fmla="*/ 74341 h 1050073"/>
                  <a:gd name="connsiteX104" fmla="*/ 1194109 w 1291682"/>
                  <a:gd name="connsiteY104" fmla="*/ 74341 h 1050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</a:cxnLst>
                <a:rect l="l" t="t" r="r" b="b"/>
                <a:pathLst>
                  <a:path w="1291682" h="1050073">
                    <a:moveTo>
                      <a:pt x="1194109" y="74341"/>
                    </a:moveTo>
                    <a:lnTo>
                      <a:pt x="1194109" y="130097"/>
                    </a:lnTo>
                    <a:lnTo>
                      <a:pt x="1240573" y="153329"/>
                    </a:lnTo>
                    <a:lnTo>
                      <a:pt x="1198756" y="176561"/>
                    </a:lnTo>
                    <a:lnTo>
                      <a:pt x="1203402" y="199792"/>
                    </a:lnTo>
                    <a:lnTo>
                      <a:pt x="1231280" y="199792"/>
                    </a:lnTo>
                    <a:lnTo>
                      <a:pt x="1277743" y="246256"/>
                    </a:lnTo>
                    <a:lnTo>
                      <a:pt x="1259158" y="315951"/>
                    </a:lnTo>
                    <a:lnTo>
                      <a:pt x="1249865" y="381000"/>
                    </a:lnTo>
                    <a:lnTo>
                      <a:pt x="1291682" y="408878"/>
                    </a:lnTo>
                    <a:lnTo>
                      <a:pt x="1277743" y="464634"/>
                    </a:lnTo>
                    <a:lnTo>
                      <a:pt x="1189463" y="487866"/>
                    </a:lnTo>
                    <a:lnTo>
                      <a:pt x="1184817" y="566853"/>
                    </a:lnTo>
                    <a:lnTo>
                      <a:pt x="1147646" y="608670"/>
                    </a:lnTo>
                    <a:lnTo>
                      <a:pt x="1105829" y="627256"/>
                    </a:lnTo>
                    <a:lnTo>
                      <a:pt x="1045426" y="594731"/>
                    </a:lnTo>
                    <a:lnTo>
                      <a:pt x="994317" y="571500"/>
                    </a:lnTo>
                    <a:lnTo>
                      <a:pt x="980378" y="525036"/>
                    </a:lnTo>
                    <a:lnTo>
                      <a:pt x="901390" y="608670"/>
                    </a:lnTo>
                    <a:lnTo>
                      <a:pt x="845634" y="678366"/>
                    </a:lnTo>
                    <a:lnTo>
                      <a:pt x="803817" y="692305"/>
                    </a:lnTo>
                    <a:lnTo>
                      <a:pt x="845634" y="752707"/>
                    </a:lnTo>
                    <a:lnTo>
                      <a:pt x="827048" y="840987"/>
                    </a:lnTo>
                    <a:lnTo>
                      <a:pt x="771292" y="864219"/>
                    </a:lnTo>
                    <a:lnTo>
                      <a:pt x="827048" y="929268"/>
                    </a:lnTo>
                    <a:lnTo>
                      <a:pt x="762000" y="938561"/>
                    </a:lnTo>
                    <a:lnTo>
                      <a:pt x="771292" y="985024"/>
                    </a:lnTo>
                    <a:lnTo>
                      <a:pt x="729475" y="994317"/>
                    </a:lnTo>
                    <a:lnTo>
                      <a:pt x="724829" y="1045426"/>
                    </a:lnTo>
                    <a:lnTo>
                      <a:pt x="673719" y="1050073"/>
                    </a:lnTo>
                    <a:lnTo>
                      <a:pt x="650487" y="1012902"/>
                    </a:lnTo>
                    <a:lnTo>
                      <a:pt x="580792" y="1050073"/>
                    </a:lnTo>
                    <a:lnTo>
                      <a:pt x="525036" y="1045426"/>
                    </a:lnTo>
                    <a:lnTo>
                      <a:pt x="427463" y="961792"/>
                    </a:lnTo>
                    <a:lnTo>
                      <a:pt x="418170" y="966439"/>
                    </a:lnTo>
                    <a:lnTo>
                      <a:pt x="283426" y="799170"/>
                    </a:lnTo>
                    <a:lnTo>
                      <a:pt x="250902" y="766646"/>
                    </a:lnTo>
                    <a:lnTo>
                      <a:pt x="209085" y="748061"/>
                    </a:lnTo>
                    <a:lnTo>
                      <a:pt x="185853" y="710890"/>
                    </a:lnTo>
                    <a:lnTo>
                      <a:pt x="144036" y="659780"/>
                    </a:lnTo>
                    <a:lnTo>
                      <a:pt x="78987" y="576146"/>
                    </a:lnTo>
                    <a:lnTo>
                      <a:pt x="46463" y="520390"/>
                    </a:lnTo>
                    <a:lnTo>
                      <a:pt x="27878" y="478573"/>
                    </a:lnTo>
                    <a:lnTo>
                      <a:pt x="37170" y="446048"/>
                    </a:lnTo>
                    <a:lnTo>
                      <a:pt x="0" y="394939"/>
                    </a:lnTo>
                    <a:lnTo>
                      <a:pt x="13939" y="362414"/>
                    </a:lnTo>
                    <a:lnTo>
                      <a:pt x="51109" y="422817"/>
                    </a:lnTo>
                    <a:lnTo>
                      <a:pt x="97573" y="427463"/>
                    </a:lnTo>
                    <a:lnTo>
                      <a:pt x="106865" y="381000"/>
                    </a:lnTo>
                    <a:lnTo>
                      <a:pt x="78987" y="353122"/>
                    </a:lnTo>
                    <a:lnTo>
                      <a:pt x="116158" y="348475"/>
                    </a:lnTo>
                    <a:lnTo>
                      <a:pt x="125451" y="394939"/>
                    </a:lnTo>
                    <a:lnTo>
                      <a:pt x="171914" y="413524"/>
                    </a:lnTo>
                    <a:lnTo>
                      <a:pt x="195146" y="399585"/>
                    </a:lnTo>
                    <a:lnTo>
                      <a:pt x="195146" y="353122"/>
                    </a:lnTo>
                    <a:lnTo>
                      <a:pt x="176560" y="302012"/>
                    </a:lnTo>
                    <a:lnTo>
                      <a:pt x="195146" y="297366"/>
                    </a:lnTo>
                    <a:lnTo>
                      <a:pt x="274134" y="376353"/>
                    </a:lnTo>
                    <a:lnTo>
                      <a:pt x="311304" y="408878"/>
                    </a:lnTo>
                    <a:lnTo>
                      <a:pt x="362414" y="394939"/>
                    </a:lnTo>
                    <a:lnTo>
                      <a:pt x="446048" y="432109"/>
                    </a:lnTo>
                    <a:lnTo>
                      <a:pt x="413524" y="469280"/>
                    </a:lnTo>
                    <a:lnTo>
                      <a:pt x="394939" y="487866"/>
                    </a:lnTo>
                    <a:lnTo>
                      <a:pt x="399585" y="511097"/>
                    </a:lnTo>
                    <a:lnTo>
                      <a:pt x="464634" y="543622"/>
                    </a:lnTo>
                    <a:lnTo>
                      <a:pt x="506451" y="511097"/>
                    </a:lnTo>
                    <a:lnTo>
                      <a:pt x="548268" y="548268"/>
                    </a:lnTo>
                    <a:lnTo>
                      <a:pt x="538975" y="585439"/>
                    </a:lnTo>
                    <a:lnTo>
                      <a:pt x="552914" y="622609"/>
                    </a:lnTo>
                    <a:lnTo>
                      <a:pt x="585439" y="594731"/>
                    </a:lnTo>
                    <a:lnTo>
                      <a:pt x="571500" y="538975"/>
                    </a:lnTo>
                    <a:lnTo>
                      <a:pt x="562207" y="497158"/>
                    </a:lnTo>
                    <a:lnTo>
                      <a:pt x="515743" y="469280"/>
                    </a:lnTo>
                    <a:lnTo>
                      <a:pt x="483219" y="441402"/>
                    </a:lnTo>
                    <a:lnTo>
                      <a:pt x="455341" y="394939"/>
                    </a:lnTo>
                    <a:lnTo>
                      <a:pt x="459987" y="371707"/>
                    </a:lnTo>
                    <a:lnTo>
                      <a:pt x="427463" y="367061"/>
                    </a:lnTo>
                    <a:lnTo>
                      <a:pt x="394939" y="367061"/>
                    </a:lnTo>
                    <a:lnTo>
                      <a:pt x="376353" y="348475"/>
                    </a:lnTo>
                    <a:lnTo>
                      <a:pt x="334536" y="306658"/>
                    </a:lnTo>
                    <a:lnTo>
                      <a:pt x="292719" y="288073"/>
                    </a:lnTo>
                    <a:lnTo>
                      <a:pt x="232317" y="250902"/>
                    </a:lnTo>
                    <a:lnTo>
                      <a:pt x="181207" y="209085"/>
                    </a:lnTo>
                    <a:lnTo>
                      <a:pt x="157975" y="195146"/>
                    </a:lnTo>
                    <a:lnTo>
                      <a:pt x="157975" y="195146"/>
                    </a:lnTo>
                    <a:lnTo>
                      <a:pt x="236963" y="148683"/>
                    </a:lnTo>
                    <a:lnTo>
                      <a:pt x="339182" y="209085"/>
                    </a:lnTo>
                    <a:lnTo>
                      <a:pt x="450695" y="223024"/>
                    </a:lnTo>
                    <a:lnTo>
                      <a:pt x="478573" y="278780"/>
                    </a:lnTo>
                    <a:lnTo>
                      <a:pt x="525036" y="343829"/>
                    </a:lnTo>
                    <a:lnTo>
                      <a:pt x="604024" y="343829"/>
                    </a:lnTo>
                    <a:lnTo>
                      <a:pt x="655134" y="381000"/>
                    </a:lnTo>
                    <a:lnTo>
                      <a:pt x="771292" y="371707"/>
                    </a:lnTo>
                    <a:lnTo>
                      <a:pt x="803817" y="353122"/>
                    </a:lnTo>
                    <a:lnTo>
                      <a:pt x="827048" y="292719"/>
                    </a:lnTo>
                    <a:lnTo>
                      <a:pt x="827048" y="241609"/>
                    </a:lnTo>
                    <a:lnTo>
                      <a:pt x="762000" y="213731"/>
                    </a:lnTo>
                    <a:lnTo>
                      <a:pt x="780585" y="190500"/>
                    </a:lnTo>
                    <a:lnTo>
                      <a:pt x="757353" y="139390"/>
                    </a:lnTo>
                    <a:lnTo>
                      <a:pt x="878158" y="37170"/>
                    </a:lnTo>
                    <a:lnTo>
                      <a:pt x="989670" y="0"/>
                    </a:lnTo>
                    <a:lnTo>
                      <a:pt x="1045426" y="41817"/>
                    </a:lnTo>
                    <a:lnTo>
                      <a:pt x="1087243" y="106866"/>
                    </a:lnTo>
                    <a:lnTo>
                      <a:pt x="1101182" y="74341"/>
                    </a:lnTo>
                    <a:lnTo>
                      <a:pt x="1194109" y="74341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1660165" y="3338437"/>
                <a:ext cx="417767" cy="362415"/>
              </a:xfrm>
              <a:custGeom>
                <a:avLst/>
                <a:gdLst>
                  <a:gd name="connsiteX0" fmla="*/ 0 w 413525"/>
                  <a:gd name="connsiteY0" fmla="*/ 0 h 362415"/>
                  <a:gd name="connsiteX1" fmla="*/ 9293 w 413525"/>
                  <a:gd name="connsiteY1" fmla="*/ 51110 h 362415"/>
                  <a:gd name="connsiteX2" fmla="*/ 4647 w 413525"/>
                  <a:gd name="connsiteY2" fmla="*/ 92927 h 362415"/>
                  <a:gd name="connsiteX3" fmla="*/ 60403 w 413525"/>
                  <a:gd name="connsiteY3" fmla="*/ 130098 h 362415"/>
                  <a:gd name="connsiteX4" fmla="*/ 88281 w 413525"/>
                  <a:gd name="connsiteY4" fmla="*/ 125451 h 362415"/>
                  <a:gd name="connsiteX5" fmla="*/ 153330 w 413525"/>
                  <a:gd name="connsiteY5" fmla="*/ 213732 h 362415"/>
                  <a:gd name="connsiteX6" fmla="*/ 167269 w 413525"/>
                  <a:gd name="connsiteY6" fmla="*/ 250903 h 362415"/>
                  <a:gd name="connsiteX7" fmla="*/ 185854 w 413525"/>
                  <a:gd name="connsiteY7" fmla="*/ 213732 h 362415"/>
                  <a:gd name="connsiteX8" fmla="*/ 232317 w 413525"/>
                  <a:gd name="connsiteY8" fmla="*/ 255549 h 362415"/>
                  <a:gd name="connsiteX9" fmla="*/ 218378 w 413525"/>
                  <a:gd name="connsiteY9" fmla="*/ 302012 h 362415"/>
                  <a:gd name="connsiteX10" fmla="*/ 223025 w 413525"/>
                  <a:gd name="connsiteY10" fmla="*/ 353122 h 362415"/>
                  <a:gd name="connsiteX11" fmla="*/ 250903 w 413525"/>
                  <a:gd name="connsiteY11" fmla="*/ 357769 h 362415"/>
                  <a:gd name="connsiteX12" fmla="*/ 288074 w 413525"/>
                  <a:gd name="connsiteY12" fmla="*/ 334537 h 362415"/>
                  <a:gd name="connsiteX13" fmla="*/ 325244 w 413525"/>
                  <a:gd name="connsiteY13" fmla="*/ 362415 h 362415"/>
                  <a:gd name="connsiteX14" fmla="*/ 343830 w 413525"/>
                  <a:gd name="connsiteY14" fmla="*/ 357769 h 362415"/>
                  <a:gd name="connsiteX15" fmla="*/ 353122 w 413525"/>
                  <a:gd name="connsiteY15" fmla="*/ 311305 h 362415"/>
                  <a:gd name="connsiteX16" fmla="*/ 399586 w 413525"/>
                  <a:gd name="connsiteY16" fmla="*/ 334537 h 362415"/>
                  <a:gd name="connsiteX17" fmla="*/ 413525 w 413525"/>
                  <a:gd name="connsiteY17" fmla="*/ 348476 h 362415"/>
                  <a:gd name="connsiteX18" fmla="*/ 381000 w 413525"/>
                  <a:gd name="connsiteY18" fmla="*/ 288073 h 362415"/>
                  <a:gd name="connsiteX19" fmla="*/ 311305 w 413525"/>
                  <a:gd name="connsiteY19" fmla="*/ 241610 h 362415"/>
                  <a:gd name="connsiteX20" fmla="*/ 236964 w 413525"/>
                  <a:gd name="connsiteY20" fmla="*/ 167269 h 362415"/>
                  <a:gd name="connsiteX21" fmla="*/ 167269 w 413525"/>
                  <a:gd name="connsiteY21" fmla="*/ 102220 h 362415"/>
                  <a:gd name="connsiteX22" fmla="*/ 171915 w 413525"/>
                  <a:gd name="connsiteY22" fmla="*/ 144037 h 362415"/>
                  <a:gd name="connsiteX23" fmla="*/ 157976 w 413525"/>
                  <a:gd name="connsiteY23" fmla="*/ 153329 h 362415"/>
                  <a:gd name="connsiteX24" fmla="*/ 55756 w 413525"/>
                  <a:gd name="connsiteY24" fmla="*/ 37171 h 362415"/>
                  <a:gd name="connsiteX25" fmla="*/ 0 w 413525"/>
                  <a:gd name="connsiteY25" fmla="*/ 0 h 362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13525" h="362415">
                    <a:moveTo>
                      <a:pt x="0" y="0"/>
                    </a:moveTo>
                    <a:lnTo>
                      <a:pt x="9293" y="51110"/>
                    </a:lnTo>
                    <a:lnTo>
                      <a:pt x="4647" y="92927"/>
                    </a:lnTo>
                    <a:lnTo>
                      <a:pt x="60403" y="130098"/>
                    </a:lnTo>
                    <a:lnTo>
                      <a:pt x="88281" y="125451"/>
                    </a:lnTo>
                    <a:lnTo>
                      <a:pt x="153330" y="213732"/>
                    </a:lnTo>
                    <a:lnTo>
                      <a:pt x="167269" y="250903"/>
                    </a:lnTo>
                    <a:lnTo>
                      <a:pt x="185854" y="213732"/>
                    </a:lnTo>
                    <a:lnTo>
                      <a:pt x="232317" y="255549"/>
                    </a:lnTo>
                    <a:lnTo>
                      <a:pt x="218378" y="302012"/>
                    </a:lnTo>
                    <a:lnTo>
                      <a:pt x="223025" y="353122"/>
                    </a:lnTo>
                    <a:lnTo>
                      <a:pt x="250903" y="357769"/>
                    </a:lnTo>
                    <a:lnTo>
                      <a:pt x="288074" y="334537"/>
                    </a:lnTo>
                    <a:lnTo>
                      <a:pt x="325244" y="362415"/>
                    </a:lnTo>
                    <a:lnTo>
                      <a:pt x="343830" y="357769"/>
                    </a:lnTo>
                    <a:lnTo>
                      <a:pt x="353122" y="311305"/>
                    </a:lnTo>
                    <a:lnTo>
                      <a:pt x="399586" y="334537"/>
                    </a:lnTo>
                    <a:lnTo>
                      <a:pt x="413525" y="348476"/>
                    </a:lnTo>
                    <a:lnTo>
                      <a:pt x="381000" y="288073"/>
                    </a:lnTo>
                    <a:lnTo>
                      <a:pt x="311305" y="241610"/>
                    </a:lnTo>
                    <a:lnTo>
                      <a:pt x="236964" y="167269"/>
                    </a:lnTo>
                    <a:lnTo>
                      <a:pt x="167269" y="102220"/>
                    </a:lnTo>
                    <a:lnTo>
                      <a:pt x="171915" y="144037"/>
                    </a:lnTo>
                    <a:lnTo>
                      <a:pt x="157976" y="153329"/>
                    </a:lnTo>
                    <a:lnTo>
                      <a:pt x="55756" y="3717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1367446" y="3538230"/>
                <a:ext cx="60402" cy="102219"/>
              </a:xfrm>
              <a:custGeom>
                <a:avLst/>
                <a:gdLst>
                  <a:gd name="connsiteX0" fmla="*/ 18585 w 60402"/>
                  <a:gd name="connsiteY0" fmla="*/ 0 h 102219"/>
                  <a:gd name="connsiteX1" fmla="*/ 0 w 60402"/>
                  <a:gd name="connsiteY1" fmla="*/ 46463 h 102219"/>
                  <a:gd name="connsiteX2" fmla="*/ 23232 w 60402"/>
                  <a:gd name="connsiteY2" fmla="*/ 60402 h 102219"/>
                  <a:gd name="connsiteX3" fmla="*/ 37171 w 60402"/>
                  <a:gd name="connsiteY3" fmla="*/ 74341 h 102219"/>
                  <a:gd name="connsiteX4" fmla="*/ 60402 w 60402"/>
                  <a:gd name="connsiteY4" fmla="*/ 102219 h 102219"/>
                  <a:gd name="connsiteX5" fmla="*/ 51110 w 60402"/>
                  <a:gd name="connsiteY5" fmla="*/ 46463 h 102219"/>
                  <a:gd name="connsiteX6" fmla="*/ 18585 w 60402"/>
                  <a:gd name="connsiteY6" fmla="*/ 0 h 10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402" h="102219">
                    <a:moveTo>
                      <a:pt x="18585" y="0"/>
                    </a:moveTo>
                    <a:lnTo>
                      <a:pt x="0" y="46463"/>
                    </a:lnTo>
                    <a:lnTo>
                      <a:pt x="23232" y="60402"/>
                    </a:lnTo>
                    <a:lnTo>
                      <a:pt x="37171" y="74341"/>
                    </a:lnTo>
                    <a:lnTo>
                      <a:pt x="60402" y="102219"/>
                    </a:lnTo>
                    <a:lnTo>
                      <a:pt x="51110" y="46463"/>
                    </a:lnTo>
                    <a:lnTo>
                      <a:pt x="1858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1492897" y="3533584"/>
                <a:ext cx="65049" cy="125451"/>
              </a:xfrm>
              <a:custGeom>
                <a:avLst/>
                <a:gdLst>
                  <a:gd name="connsiteX0" fmla="*/ 0 w 65049"/>
                  <a:gd name="connsiteY0" fmla="*/ 0 h 125451"/>
                  <a:gd name="connsiteX1" fmla="*/ 41817 w 65049"/>
                  <a:gd name="connsiteY1" fmla="*/ 55756 h 125451"/>
                  <a:gd name="connsiteX2" fmla="*/ 41817 w 65049"/>
                  <a:gd name="connsiteY2" fmla="*/ 55756 h 125451"/>
                  <a:gd name="connsiteX3" fmla="*/ 55756 w 65049"/>
                  <a:gd name="connsiteY3" fmla="*/ 97573 h 125451"/>
                  <a:gd name="connsiteX4" fmla="*/ 65049 w 65049"/>
                  <a:gd name="connsiteY4" fmla="*/ 125451 h 125451"/>
                  <a:gd name="connsiteX5" fmla="*/ 27878 w 65049"/>
                  <a:gd name="connsiteY5" fmla="*/ 120804 h 125451"/>
                  <a:gd name="connsiteX6" fmla="*/ 0 w 65049"/>
                  <a:gd name="connsiteY6" fmla="*/ 88280 h 125451"/>
                  <a:gd name="connsiteX7" fmla="*/ 13939 w 65049"/>
                  <a:gd name="connsiteY7" fmla="*/ 65048 h 125451"/>
                  <a:gd name="connsiteX8" fmla="*/ 0 w 65049"/>
                  <a:gd name="connsiteY8" fmla="*/ 0 h 125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049" h="125451">
                    <a:moveTo>
                      <a:pt x="0" y="0"/>
                    </a:moveTo>
                    <a:lnTo>
                      <a:pt x="41817" y="55756"/>
                    </a:lnTo>
                    <a:lnTo>
                      <a:pt x="41817" y="55756"/>
                    </a:lnTo>
                    <a:lnTo>
                      <a:pt x="55756" y="97573"/>
                    </a:lnTo>
                    <a:lnTo>
                      <a:pt x="65049" y="125451"/>
                    </a:lnTo>
                    <a:lnTo>
                      <a:pt x="27878" y="120804"/>
                    </a:lnTo>
                    <a:lnTo>
                      <a:pt x="0" y="88280"/>
                    </a:lnTo>
                    <a:lnTo>
                      <a:pt x="13939" y="650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1808848" y="3677620"/>
                <a:ext cx="65049" cy="74342"/>
              </a:xfrm>
              <a:custGeom>
                <a:avLst/>
                <a:gdLst>
                  <a:gd name="connsiteX0" fmla="*/ 0 w 65049"/>
                  <a:gd name="connsiteY0" fmla="*/ 0 h 74342"/>
                  <a:gd name="connsiteX1" fmla="*/ 13939 w 65049"/>
                  <a:gd name="connsiteY1" fmla="*/ 74342 h 74342"/>
                  <a:gd name="connsiteX2" fmla="*/ 55756 w 65049"/>
                  <a:gd name="connsiteY2" fmla="*/ 74342 h 74342"/>
                  <a:gd name="connsiteX3" fmla="*/ 65049 w 65049"/>
                  <a:gd name="connsiteY3" fmla="*/ 51110 h 74342"/>
                  <a:gd name="connsiteX4" fmla="*/ 0 w 65049"/>
                  <a:gd name="connsiteY4" fmla="*/ 0 h 74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049" h="74342">
                    <a:moveTo>
                      <a:pt x="0" y="0"/>
                    </a:moveTo>
                    <a:lnTo>
                      <a:pt x="13939" y="74342"/>
                    </a:lnTo>
                    <a:lnTo>
                      <a:pt x="55756" y="74342"/>
                    </a:lnTo>
                    <a:lnTo>
                      <a:pt x="65049" y="511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1632287" y="3468535"/>
                <a:ext cx="88281" cy="88280"/>
              </a:xfrm>
              <a:custGeom>
                <a:avLst/>
                <a:gdLst>
                  <a:gd name="connsiteX0" fmla="*/ 0 w 88281"/>
                  <a:gd name="connsiteY0" fmla="*/ 0 h 88280"/>
                  <a:gd name="connsiteX1" fmla="*/ 18586 w 88281"/>
                  <a:gd name="connsiteY1" fmla="*/ 37171 h 88280"/>
                  <a:gd name="connsiteX2" fmla="*/ 88281 w 88281"/>
                  <a:gd name="connsiteY2" fmla="*/ 88280 h 88280"/>
                  <a:gd name="connsiteX3" fmla="*/ 0 w 88281"/>
                  <a:gd name="connsiteY3" fmla="*/ 0 h 88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281" h="88280">
                    <a:moveTo>
                      <a:pt x="0" y="0"/>
                    </a:moveTo>
                    <a:lnTo>
                      <a:pt x="18586" y="37171"/>
                    </a:lnTo>
                    <a:lnTo>
                      <a:pt x="88281" y="8828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1530068" y="3803071"/>
                <a:ext cx="130097" cy="92927"/>
              </a:xfrm>
              <a:custGeom>
                <a:avLst/>
                <a:gdLst>
                  <a:gd name="connsiteX0" fmla="*/ 130097 w 130097"/>
                  <a:gd name="connsiteY0" fmla="*/ 46464 h 92927"/>
                  <a:gd name="connsiteX1" fmla="*/ 106866 w 130097"/>
                  <a:gd name="connsiteY1" fmla="*/ 92927 h 92927"/>
                  <a:gd name="connsiteX2" fmla="*/ 0 w 130097"/>
                  <a:gd name="connsiteY2" fmla="*/ 23232 h 92927"/>
                  <a:gd name="connsiteX3" fmla="*/ 0 w 130097"/>
                  <a:gd name="connsiteY3" fmla="*/ 0 h 92927"/>
                  <a:gd name="connsiteX4" fmla="*/ 37171 w 130097"/>
                  <a:gd name="connsiteY4" fmla="*/ 9293 h 92927"/>
                  <a:gd name="connsiteX5" fmla="*/ 74341 w 130097"/>
                  <a:gd name="connsiteY5" fmla="*/ 46464 h 92927"/>
                  <a:gd name="connsiteX6" fmla="*/ 130097 w 130097"/>
                  <a:gd name="connsiteY6" fmla="*/ 46464 h 92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097" h="92927">
                    <a:moveTo>
                      <a:pt x="130097" y="46464"/>
                    </a:moveTo>
                    <a:lnTo>
                      <a:pt x="106866" y="92927"/>
                    </a:lnTo>
                    <a:lnTo>
                      <a:pt x="0" y="23232"/>
                    </a:lnTo>
                    <a:lnTo>
                      <a:pt x="0" y="0"/>
                    </a:lnTo>
                    <a:lnTo>
                      <a:pt x="37171" y="9293"/>
                    </a:lnTo>
                    <a:lnTo>
                      <a:pt x="74341" y="46464"/>
                    </a:lnTo>
                    <a:lnTo>
                      <a:pt x="130097" y="4646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1557946" y="3970340"/>
                <a:ext cx="468876" cy="422817"/>
              </a:xfrm>
              <a:custGeom>
                <a:avLst/>
                <a:gdLst>
                  <a:gd name="connsiteX0" fmla="*/ 0 w 464634"/>
                  <a:gd name="connsiteY0" fmla="*/ 0 h 422817"/>
                  <a:gd name="connsiteX1" fmla="*/ 69695 w 464634"/>
                  <a:gd name="connsiteY1" fmla="*/ 23231 h 422817"/>
                  <a:gd name="connsiteX2" fmla="*/ 213732 w 464634"/>
                  <a:gd name="connsiteY2" fmla="*/ 171914 h 422817"/>
                  <a:gd name="connsiteX3" fmla="*/ 236963 w 464634"/>
                  <a:gd name="connsiteY3" fmla="*/ 232317 h 422817"/>
                  <a:gd name="connsiteX4" fmla="*/ 362415 w 464634"/>
                  <a:gd name="connsiteY4" fmla="*/ 390292 h 422817"/>
                  <a:gd name="connsiteX5" fmla="*/ 390293 w 464634"/>
                  <a:gd name="connsiteY5" fmla="*/ 371707 h 422817"/>
                  <a:gd name="connsiteX6" fmla="*/ 446049 w 464634"/>
                  <a:gd name="connsiteY6" fmla="*/ 422817 h 422817"/>
                  <a:gd name="connsiteX7" fmla="*/ 464634 w 464634"/>
                  <a:gd name="connsiteY7" fmla="*/ 404231 h 422817"/>
                  <a:gd name="connsiteX8" fmla="*/ 408878 w 464634"/>
                  <a:gd name="connsiteY8" fmla="*/ 348475 h 422817"/>
                  <a:gd name="connsiteX9" fmla="*/ 315951 w 464634"/>
                  <a:gd name="connsiteY9" fmla="*/ 255548 h 422817"/>
                  <a:gd name="connsiteX10" fmla="*/ 264841 w 464634"/>
                  <a:gd name="connsiteY10" fmla="*/ 232317 h 422817"/>
                  <a:gd name="connsiteX11" fmla="*/ 236963 w 464634"/>
                  <a:gd name="connsiteY11" fmla="*/ 153329 h 422817"/>
                  <a:gd name="connsiteX12" fmla="*/ 171915 w 464634"/>
                  <a:gd name="connsiteY12" fmla="*/ 102219 h 422817"/>
                  <a:gd name="connsiteX13" fmla="*/ 78988 w 464634"/>
                  <a:gd name="connsiteY13" fmla="*/ 4646 h 422817"/>
                  <a:gd name="connsiteX14" fmla="*/ 0 w 464634"/>
                  <a:gd name="connsiteY14" fmla="*/ 0 h 422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64634" h="422817">
                    <a:moveTo>
                      <a:pt x="0" y="0"/>
                    </a:moveTo>
                    <a:lnTo>
                      <a:pt x="69695" y="23231"/>
                    </a:lnTo>
                    <a:lnTo>
                      <a:pt x="213732" y="171914"/>
                    </a:lnTo>
                    <a:lnTo>
                      <a:pt x="236963" y="232317"/>
                    </a:lnTo>
                    <a:lnTo>
                      <a:pt x="362415" y="390292"/>
                    </a:lnTo>
                    <a:lnTo>
                      <a:pt x="390293" y="371707"/>
                    </a:lnTo>
                    <a:lnTo>
                      <a:pt x="446049" y="422817"/>
                    </a:lnTo>
                    <a:lnTo>
                      <a:pt x="464634" y="404231"/>
                    </a:lnTo>
                    <a:lnTo>
                      <a:pt x="408878" y="348475"/>
                    </a:lnTo>
                    <a:lnTo>
                      <a:pt x="315951" y="255548"/>
                    </a:lnTo>
                    <a:lnTo>
                      <a:pt x="264841" y="232317"/>
                    </a:lnTo>
                    <a:lnTo>
                      <a:pt x="236963" y="153329"/>
                    </a:lnTo>
                    <a:lnTo>
                      <a:pt x="171915" y="102219"/>
                    </a:lnTo>
                    <a:lnTo>
                      <a:pt x="78988" y="46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1855312" y="3965693"/>
                <a:ext cx="217973" cy="209086"/>
              </a:xfrm>
              <a:custGeom>
                <a:avLst/>
                <a:gdLst>
                  <a:gd name="connsiteX0" fmla="*/ 0 w 213731"/>
                  <a:gd name="connsiteY0" fmla="*/ 0 h 209086"/>
                  <a:gd name="connsiteX1" fmla="*/ 65049 w 213731"/>
                  <a:gd name="connsiteY1" fmla="*/ 69695 h 209086"/>
                  <a:gd name="connsiteX2" fmla="*/ 148683 w 213731"/>
                  <a:gd name="connsiteY2" fmla="*/ 144037 h 209086"/>
                  <a:gd name="connsiteX3" fmla="*/ 213731 w 213731"/>
                  <a:gd name="connsiteY3" fmla="*/ 209086 h 209086"/>
                  <a:gd name="connsiteX4" fmla="*/ 213731 w 213731"/>
                  <a:gd name="connsiteY4" fmla="*/ 209086 h 209086"/>
                  <a:gd name="connsiteX5" fmla="*/ 148683 w 213731"/>
                  <a:gd name="connsiteY5" fmla="*/ 176561 h 209086"/>
                  <a:gd name="connsiteX6" fmla="*/ 130097 w 213731"/>
                  <a:gd name="connsiteY6" fmla="*/ 185854 h 209086"/>
                  <a:gd name="connsiteX7" fmla="*/ 0 w 213731"/>
                  <a:gd name="connsiteY7" fmla="*/ 0 h 209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731" h="209086">
                    <a:moveTo>
                      <a:pt x="0" y="0"/>
                    </a:moveTo>
                    <a:lnTo>
                      <a:pt x="65049" y="69695"/>
                    </a:lnTo>
                    <a:lnTo>
                      <a:pt x="148683" y="144037"/>
                    </a:lnTo>
                    <a:lnTo>
                      <a:pt x="213731" y="209086"/>
                    </a:lnTo>
                    <a:lnTo>
                      <a:pt x="213731" y="209086"/>
                    </a:lnTo>
                    <a:lnTo>
                      <a:pt x="148683" y="176561"/>
                    </a:lnTo>
                    <a:lnTo>
                      <a:pt x="130097" y="185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2077932" y="4193364"/>
                <a:ext cx="218378" cy="199793"/>
              </a:xfrm>
              <a:custGeom>
                <a:avLst/>
                <a:gdLst>
                  <a:gd name="connsiteX0" fmla="*/ 0 w 218378"/>
                  <a:gd name="connsiteY0" fmla="*/ 0 h 199793"/>
                  <a:gd name="connsiteX1" fmla="*/ 23231 w 218378"/>
                  <a:gd name="connsiteY1" fmla="*/ 55756 h 199793"/>
                  <a:gd name="connsiteX2" fmla="*/ 88280 w 218378"/>
                  <a:gd name="connsiteY2" fmla="*/ 116159 h 199793"/>
                  <a:gd name="connsiteX3" fmla="*/ 116158 w 218378"/>
                  <a:gd name="connsiteY3" fmla="*/ 167268 h 199793"/>
                  <a:gd name="connsiteX4" fmla="*/ 148683 w 218378"/>
                  <a:gd name="connsiteY4" fmla="*/ 181207 h 199793"/>
                  <a:gd name="connsiteX5" fmla="*/ 185853 w 218378"/>
                  <a:gd name="connsiteY5" fmla="*/ 199793 h 199793"/>
                  <a:gd name="connsiteX6" fmla="*/ 218378 w 218378"/>
                  <a:gd name="connsiteY6" fmla="*/ 181207 h 199793"/>
                  <a:gd name="connsiteX7" fmla="*/ 157975 w 218378"/>
                  <a:gd name="connsiteY7" fmla="*/ 134744 h 199793"/>
                  <a:gd name="connsiteX8" fmla="*/ 134744 w 218378"/>
                  <a:gd name="connsiteY8" fmla="*/ 92927 h 199793"/>
                  <a:gd name="connsiteX9" fmla="*/ 102219 w 218378"/>
                  <a:gd name="connsiteY9" fmla="*/ 60402 h 199793"/>
                  <a:gd name="connsiteX10" fmla="*/ 55756 w 218378"/>
                  <a:gd name="connsiteY10" fmla="*/ 37171 h 199793"/>
                  <a:gd name="connsiteX11" fmla="*/ 0 w 218378"/>
                  <a:gd name="connsiteY11" fmla="*/ 0 h 19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8378" h="199793">
                    <a:moveTo>
                      <a:pt x="0" y="0"/>
                    </a:moveTo>
                    <a:lnTo>
                      <a:pt x="23231" y="55756"/>
                    </a:lnTo>
                    <a:lnTo>
                      <a:pt x="88280" y="116159"/>
                    </a:lnTo>
                    <a:lnTo>
                      <a:pt x="116158" y="167268"/>
                    </a:lnTo>
                    <a:lnTo>
                      <a:pt x="148683" y="181207"/>
                    </a:lnTo>
                    <a:lnTo>
                      <a:pt x="185853" y="199793"/>
                    </a:lnTo>
                    <a:lnTo>
                      <a:pt x="218378" y="181207"/>
                    </a:lnTo>
                    <a:lnTo>
                      <a:pt x="157975" y="134744"/>
                    </a:lnTo>
                    <a:lnTo>
                      <a:pt x="134744" y="92927"/>
                    </a:lnTo>
                    <a:lnTo>
                      <a:pt x="102219" y="60402"/>
                    </a:lnTo>
                    <a:lnTo>
                      <a:pt x="55756" y="3717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2050054" y="4407096"/>
                <a:ext cx="134744" cy="176561"/>
              </a:xfrm>
              <a:custGeom>
                <a:avLst/>
                <a:gdLst>
                  <a:gd name="connsiteX0" fmla="*/ 0 w 134744"/>
                  <a:gd name="connsiteY0" fmla="*/ 0 h 176561"/>
                  <a:gd name="connsiteX1" fmla="*/ 130097 w 134744"/>
                  <a:gd name="connsiteY1" fmla="*/ 148683 h 176561"/>
                  <a:gd name="connsiteX2" fmla="*/ 134744 w 134744"/>
                  <a:gd name="connsiteY2" fmla="*/ 171914 h 176561"/>
                  <a:gd name="connsiteX3" fmla="*/ 106866 w 134744"/>
                  <a:gd name="connsiteY3" fmla="*/ 176561 h 176561"/>
                  <a:gd name="connsiteX4" fmla="*/ 0 w 134744"/>
                  <a:gd name="connsiteY4" fmla="*/ 0 h 176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744" h="176561">
                    <a:moveTo>
                      <a:pt x="0" y="0"/>
                    </a:moveTo>
                    <a:lnTo>
                      <a:pt x="130097" y="148683"/>
                    </a:lnTo>
                    <a:lnTo>
                      <a:pt x="134744" y="171914"/>
                    </a:lnTo>
                    <a:lnTo>
                      <a:pt x="106866" y="17656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29" name="Šibensko_kninska_županija"/>
            <p:cNvGrpSpPr/>
            <p:nvPr/>
          </p:nvGrpSpPr>
          <p:grpSpPr>
            <a:xfrm>
              <a:off x="2451137" y="3863474"/>
              <a:ext cx="1112662" cy="1180171"/>
              <a:chOff x="2451137" y="3863474"/>
              <a:chExt cx="1128253" cy="1180171"/>
            </a:xfrm>
            <a:grpFill/>
          </p:grpSpPr>
          <p:sp>
            <p:nvSpPr>
              <p:cNvPr id="44" name="Freeform 43"/>
              <p:cNvSpPr/>
              <p:nvPr/>
            </p:nvSpPr>
            <p:spPr>
              <a:xfrm>
                <a:off x="2451137" y="3863474"/>
                <a:ext cx="1128253" cy="1180171"/>
              </a:xfrm>
              <a:custGeom>
                <a:avLst/>
                <a:gdLst>
                  <a:gd name="connsiteX0" fmla="*/ 743414 w 1119768"/>
                  <a:gd name="connsiteY0" fmla="*/ 0 h 1180171"/>
                  <a:gd name="connsiteX1" fmla="*/ 873512 w 1119768"/>
                  <a:gd name="connsiteY1" fmla="*/ 139390 h 1180171"/>
                  <a:gd name="connsiteX2" fmla="*/ 873512 w 1119768"/>
                  <a:gd name="connsiteY2" fmla="*/ 181207 h 1180171"/>
                  <a:gd name="connsiteX3" fmla="*/ 910683 w 1119768"/>
                  <a:gd name="connsiteY3" fmla="*/ 185853 h 1180171"/>
                  <a:gd name="connsiteX4" fmla="*/ 933914 w 1119768"/>
                  <a:gd name="connsiteY4" fmla="*/ 209085 h 1180171"/>
                  <a:gd name="connsiteX5" fmla="*/ 994317 w 1119768"/>
                  <a:gd name="connsiteY5" fmla="*/ 213732 h 1180171"/>
                  <a:gd name="connsiteX6" fmla="*/ 998963 w 1119768"/>
                  <a:gd name="connsiteY6" fmla="*/ 232317 h 1180171"/>
                  <a:gd name="connsiteX7" fmla="*/ 994317 w 1119768"/>
                  <a:gd name="connsiteY7" fmla="*/ 311305 h 1180171"/>
                  <a:gd name="connsiteX8" fmla="*/ 1087244 w 1119768"/>
                  <a:gd name="connsiteY8" fmla="*/ 311305 h 1180171"/>
                  <a:gd name="connsiteX9" fmla="*/ 1091890 w 1119768"/>
                  <a:gd name="connsiteY9" fmla="*/ 348475 h 1180171"/>
                  <a:gd name="connsiteX10" fmla="*/ 1119768 w 1119768"/>
                  <a:gd name="connsiteY10" fmla="*/ 394939 h 1180171"/>
                  <a:gd name="connsiteX11" fmla="*/ 1054719 w 1119768"/>
                  <a:gd name="connsiteY11" fmla="*/ 418171 h 1180171"/>
                  <a:gd name="connsiteX12" fmla="*/ 998963 w 1119768"/>
                  <a:gd name="connsiteY12" fmla="*/ 432110 h 1180171"/>
                  <a:gd name="connsiteX13" fmla="*/ 952500 w 1119768"/>
                  <a:gd name="connsiteY13" fmla="*/ 492512 h 1180171"/>
                  <a:gd name="connsiteX14" fmla="*/ 915329 w 1119768"/>
                  <a:gd name="connsiteY14" fmla="*/ 492512 h 1180171"/>
                  <a:gd name="connsiteX15" fmla="*/ 896744 w 1119768"/>
                  <a:gd name="connsiteY15" fmla="*/ 529683 h 1180171"/>
                  <a:gd name="connsiteX16" fmla="*/ 896744 w 1119768"/>
                  <a:gd name="connsiteY16" fmla="*/ 562207 h 1180171"/>
                  <a:gd name="connsiteX17" fmla="*/ 952500 w 1119768"/>
                  <a:gd name="connsiteY17" fmla="*/ 585439 h 1180171"/>
                  <a:gd name="connsiteX18" fmla="*/ 971085 w 1119768"/>
                  <a:gd name="connsiteY18" fmla="*/ 631902 h 1180171"/>
                  <a:gd name="connsiteX19" fmla="*/ 994317 w 1119768"/>
                  <a:gd name="connsiteY19" fmla="*/ 678366 h 1180171"/>
                  <a:gd name="connsiteX20" fmla="*/ 896744 w 1119768"/>
                  <a:gd name="connsiteY20" fmla="*/ 743414 h 1180171"/>
                  <a:gd name="connsiteX21" fmla="*/ 887451 w 1119768"/>
                  <a:gd name="connsiteY21" fmla="*/ 845634 h 1180171"/>
                  <a:gd name="connsiteX22" fmla="*/ 845634 w 1119768"/>
                  <a:gd name="connsiteY22" fmla="*/ 868866 h 1180171"/>
                  <a:gd name="connsiteX23" fmla="*/ 775939 w 1119768"/>
                  <a:gd name="connsiteY23" fmla="*/ 854927 h 1180171"/>
                  <a:gd name="connsiteX24" fmla="*/ 748061 w 1119768"/>
                  <a:gd name="connsiteY24" fmla="*/ 896744 h 1180171"/>
                  <a:gd name="connsiteX25" fmla="*/ 683012 w 1119768"/>
                  <a:gd name="connsiteY25" fmla="*/ 859573 h 1180171"/>
                  <a:gd name="connsiteX26" fmla="*/ 636549 w 1119768"/>
                  <a:gd name="connsiteY26" fmla="*/ 915329 h 1180171"/>
                  <a:gd name="connsiteX27" fmla="*/ 636549 w 1119768"/>
                  <a:gd name="connsiteY27" fmla="*/ 952500 h 1180171"/>
                  <a:gd name="connsiteX28" fmla="*/ 590085 w 1119768"/>
                  <a:gd name="connsiteY28" fmla="*/ 989671 h 1180171"/>
                  <a:gd name="connsiteX29" fmla="*/ 552914 w 1119768"/>
                  <a:gd name="connsiteY29" fmla="*/ 1008256 h 1180171"/>
                  <a:gd name="connsiteX30" fmla="*/ 548268 w 1119768"/>
                  <a:gd name="connsiteY30" fmla="*/ 1068658 h 1180171"/>
                  <a:gd name="connsiteX31" fmla="*/ 557561 w 1119768"/>
                  <a:gd name="connsiteY31" fmla="*/ 1115122 h 1180171"/>
                  <a:gd name="connsiteX32" fmla="*/ 525036 w 1119768"/>
                  <a:gd name="connsiteY32" fmla="*/ 1180171 h 1180171"/>
                  <a:gd name="connsiteX33" fmla="*/ 469280 w 1119768"/>
                  <a:gd name="connsiteY33" fmla="*/ 1175524 h 1180171"/>
                  <a:gd name="connsiteX34" fmla="*/ 478573 w 1119768"/>
                  <a:gd name="connsiteY34" fmla="*/ 1115122 h 1180171"/>
                  <a:gd name="connsiteX35" fmla="*/ 422817 w 1119768"/>
                  <a:gd name="connsiteY35" fmla="*/ 1101183 h 1180171"/>
                  <a:gd name="connsiteX36" fmla="*/ 408878 w 1119768"/>
                  <a:gd name="connsiteY36" fmla="*/ 985024 h 1180171"/>
                  <a:gd name="connsiteX37" fmla="*/ 459988 w 1119768"/>
                  <a:gd name="connsiteY37" fmla="*/ 966439 h 1180171"/>
                  <a:gd name="connsiteX38" fmla="*/ 427463 w 1119768"/>
                  <a:gd name="connsiteY38" fmla="*/ 915329 h 1180171"/>
                  <a:gd name="connsiteX39" fmla="*/ 459988 w 1119768"/>
                  <a:gd name="connsiteY39" fmla="*/ 850280 h 1180171"/>
                  <a:gd name="connsiteX40" fmla="*/ 394939 w 1119768"/>
                  <a:gd name="connsiteY40" fmla="*/ 892097 h 1180171"/>
                  <a:gd name="connsiteX41" fmla="*/ 343829 w 1119768"/>
                  <a:gd name="connsiteY41" fmla="*/ 831695 h 1180171"/>
                  <a:gd name="connsiteX42" fmla="*/ 367061 w 1119768"/>
                  <a:gd name="connsiteY42" fmla="*/ 794524 h 1180171"/>
                  <a:gd name="connsiteX43" fmla="*/ 339183 w 1119768"/>
                  <a:gd name="connsiteY43" fmla="*/ 724829 h 1180171"/>
                  <a:gd name="connsiteX44" fmla="*/ 390292 w 1119768"/>
                  <a:gd name="connsiteY44" fmla="*/ 683012 h 1180171"/>
                  <a:gd name="connsiteX45" fmla="*/ 459988 w 1119768"/>
                  <a:gd name="connsiteY45" fmla="*/ 678366 h 1180171"/>
                  <a:gd name="connsiteX46" fmla="*/ 483219 w 1119768"/>
                  <a:gd name="connsiteY46" fmla="*/ 613317 h 1180171"/>
                  <a:gd name="connsiteX47" fmla="*/ 455341 w 1119768"/>
                  <a:gd name="connsiteY47" fmla="*/ 529683 h 1180171"/>
                  <a:gd name="connsiteX48" fmla="*/ 450695 w 1119768"/>
                  <a:gd name="connsiteY48" fmla="*/ 645841 h 1180171"/>
                  <a:gd name="connsiteX49" fmla="*/ 362414 w 1119768"/>
                  <a:gd name="connsiteY49" fmla="*/ 655134 h 1180171"/>
                  <a:gd name="connsiteX50" fmla="*/ 306658 w 1119768"/>
                  <a:gd name="connsiteY50" fmla="*/ 627256 h 1180171"/>
                  <a:gd name="connsiteX51" fmla="*/ 315951 w 1119768"/>
                  <a:gd name="connsiteY51" fmla="*/ 701597 h 1180171"/>
                  <a:gd name="connsiteX52" fmla="*/ 288073 w 1119768"/>
                  <a:gd name="connsiteY52" fmla="*/ 738768 h 1180171"/>
                  <a:gd name="connsiteX53" fmla="*/ 311305 w 1119768"/>
                  <a:gd name="connsiteY53" fmla="*/ 785232 h 1180171"/>
                  <a:gd name="connsiteX54" fmla="*/ 213731 w 1119768"/>
                  <a:gd name="connsiteY54" fmla="*/ 757353 h 1180171"/>
                  <a:gd name="connsiteX55" fmla="*/ 120805 w 1119768"/>
                  <a:gd name="connsiteY55" fmla="*/ 724829 h 1180171"/>
                  <a:gd name="connsiteX56" fmla="*/ 120805 w 1119768"/>
                  <a:gd name="connsiteY56" fmla="*/ 659780 h 1180171"/>
                  <a:gd name="connsiteX57" fmla="*/ 55756 w 1119768"/>
                  <a:gd name="connsiteY57" fmla="*/ 608671 h 1180171"/>
                  <a:gd name="connsiteX58" fmla="*/ 0 w 1119768"/>
                  <a:gd name="connsiteY58" fmla="*/ 590085 h 1180171"/>
                  <a:gd name="connsiteX59" fmla="*/ 65049 w 1119768"/>
                  <a:gd name="connsiteY59" fmla="*/ 585439 h 1180171"/>
                  <a:gd name="connsiteX60" fmla="*/ 130097 w 1119768"/>
                  <a:gd name="connsiteY60" fmla="*/ 552914 h 1180171"/>
                  <a:gd name="connsiteX61" fmla="*/ 144036 w 1119768"/>
                  <a:gd name="connsiteY61" fmla="*/ 590085 h 1180171"/>
                  <a:gd name="connsiteX62" fmla="*/ 195146 w 1119768"/>
                  <a:gd name="connsiteY62" fmla="*/ 590085 h 1180171"/>
                  <a:gd name="connsiteX63" fmla="*/ 195146 w 1119768"/>
                  <a:gd name="connsiteY63" fmla="*/ 534329 h 1180171"/>
                  <a:gd name="connsiteX64" fmla="*/ 195146 w 1119768"/>
                  <a:gd name="connsiteY64" fmla="*/ 534329 h 1180171"/>
                  <a:gd name="connsiteX65" fmla="*/ 232317 w 1119768"/>
                  <a:gd name="connsiteY65" fmla="*/ 473927 h 1180171"/>
                  <a:gd name="connsiteX66" fmla="*/ 292719 w 1119768"/>
                  <a:gd name="connsiteY66" fmla="*/ 473927 h 1180171"/>
                  <a:gd name="connsiteX67" fmla="*/ 246256 w 1119768"/>
                  <a:gd name="connsiteY67" fmla="*/ 404232 h 1180171"/>
                  <a:gd name="connsiteX68" fmla="*/ 292719 w 1119768"/>
                  <a:gd name="connsiteY68" fmla="*/ 381000 h 1180171"/>
                  <a:gd name="connsiteX69" fmla="*/ 315951 w 1119768"/>
                  <a:gd name="connsiteY69" fmla="*/ 288073 h 1180171"/>
                  <a:gd name="connsiteX70" fmla="*/ 274134 w 1119768"/>
                  <a:gd name="connsiteY70" fmla="*/ 236963 h 1180171"/>
                  <a:gd name="connsiteX71" fmla="*/ 315951 w 1119768"/>
                  <a:gd name="connsiteY71" fmla="*/ 218378 h 1180171"/>
                  <a:gd name="connsiteX72" fmla="*/ 450695 w 1119768"/>
                  <a:gd name="connsiteY72" fmla="*/ 55756 h 1180171"/>
                  <a:gd name="connsiteX73" fmla="*/ 455341 w 1119768"/>
                  <a:gd name="connsiteY73" fmla="*/ 111512 h 1180171"/>
                  <a:gd name="connsiteX74" fmla="*/ 576146 w 1119768"/>
                  <a:gd name="connsiteY74" fmla="*/ 167268 h 1180171"/>
                  <a:gd name="connsiteX75" fmla="*/ 655134 w 1119768"/>
                  <a:gd name="connsiteY75" fmla="*/ 92927 h 1180171"/>
                  <a:gd name="connsiteX76" fmla="*/ 655134 w 1119768"/>
                  <a:gd name="connsiteY76" fmla="*/ 32524 h 1180171"/>
                  <a:gd name="connsiteX77" fmla="*/ 743414 w 1119768"/>
                  <a:gd name="connsiteY77" fmla="*/ 0 h 1180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1119768" h="1180171">
                    <a:moveTo>
                      <a:pt x="743414" y="0"/>
                    </a:moveTo>
                    <a:lnTo>
                      <a:pt x="873512" y="139390"/>
                    </a:lnTo>
                    <a:lnTo>
                      <a:pt x="873512" y="181207"/>
                    </a:lnTo>
                    <a:lnTo>
                      <a:pt x="910683" y="185853"/>
                    </a:lnTo>
                    <a:lnTo>
                      <a:pt x="933914" y="209085"/>
                    </a:lnTo>
                    <a:lnTo>
                      <a:pt x="994317" y="213732"/>
                    </a:lnTo>
                    <a:lnTo>
                      <a:pt x="998963" y="232317"/>
                    </a:lnTo>
                    <a:lnTo>
                      <a:pt x="994317" y="311305"/>
                    </a:lnTo>
                    <a:lnTo>
                      <a:pt x="1087244" y="311305"/>
                    </a:lnTo>
                    <a:lnTo>
                      <a:pt x="1091890" y="348475"/>
                    </a:lnTo>
                    <a:lnTo>
                      <a:pt x="1119768" y="394939"/>
                    </a:lnTo>
                    <a:lnTo>
                      <a:pt x="1054719" y="418171"/>
                    </a:lnTo>
                    <a:lnTo>
                      <a:pt x="998963" y="432110"/>
                    </a:lnTo>
                    <a:lnTo>
                      <a:pt x="952500" y="492512"/>
                    </a:lnTo>
                    <a:lnTo>
                      <a:pt x="915329" y="492512"/>
                    </a:lnTo>
                    <a:lnTo>
                      <a:pt x="896744" y="529683"/>
                    </a:lnTo>
                    <a:lnTo>
                      <a:pt x="896744" y="562207"/>
                    </a:lnTo>
                    <a:lnTo>
                      <a:pt x="952500" y="585439"/>
                    </a:lnTo>
                    <a:lnTo>
                      <a:pt x="971085" y="631902"/>
                    </a:lnTo>
                    <a:lnTo>
                      <a:pt x="994317" y="678366"/>
                    </a:lnTo>
                    <a:lnTo>
                      <a:pt x="896744" y="743414"/>
                    </a:lnTo>
                    <a:lnTo>
                      <a:pt x="887451" y="845634"/>
                    </a:lnTo>
                    <a:lnTo>
                      <a:pt x="845634" y="868866"/>
                    </a:lnTo>
                    <a:lnTo>
                      <a:pt x="775939" y="854927"/>
                    </a:lnTo>
                    <a:lnTo>
                      <a:pt x="748061" y="896744"/>
                    </a:lnTo>
                    <a:lnTo>
                      <a:pt x="683012" y="859573"/>
                    </a:lnTo>
                    <a:lnTo>
                      <a:pt x="636549" y="915329"/>
                    </a:lnTo>
                    <a:lnTo>
                      <a:pt x="636549" y="952500"/>
                    </a:lnTo>
                    <a:lnTo>
                      <a:pt x="590085" y="989671"/>
                    </a:lnTo>
                    <a:lnTo>
                      <a:pt x="552914" y="1008256"/>
                    </a:lnTo>
                    <a:lnTo>
                      <a:pt x="548268" y="1068658"/>
                    </a:lnTo>
                    <a:lnTo>
                      <a:pt x="557561" y="1115122"/>
                    </a:lnTo>
                    <a:lnTo>
                      <a:pt x="525036" y="1180171"/>
                    </a:lnTo>
                    <a:lnTo>
                      <a:pt x="469280" y="1175524"/>
                    </a:lnTo>
                    <a:lnTo>
                      <a:pt x="478573" y="1115122"/>
                    </a:lnTo>
                    <a:lnTo>
                      <a:pt x="422817" y="1101183"/>
                    </a:lnTo>
                    <a:lnTo>
                      <a:pt x="408878" y="985024"/>
                    </a:lnTo>
                    <a:lnTo>
                      <a:pt x="459988" y="966439"/>
                    </a:lnTo>
                    <a:lnTo>
                      <a:pt x="427463" y="915329"/>
                    </a:lnTo>
                    <a:lnTo>
                      <a:pt x="459988" y="850280"/>
                    </a:lnTo>
                    <a:lnTo>
                      <a:pt x="394939" y="892097"/>
                    </a:lnTo>
                    <a:lnTo>
                      <a:pt x="343829" y="831695"/>
                    </a:lnTo>
                    <a:lnTo>
                      <a:pt x="367061" y="794524"/>
                    </a:lnTo>
                    <a:lnTo>
                      <a:pt x="339183" y="724829"/>
                    </a:lnTo>
                    <a:lnTo>
                      <a:pt x="390292" y="683012"/>
                    </a:lnTo>
                    <a:lnTo>
                      <a:pt x="459988" y="678366"/>
                    </a:lnTo>
                    <a:lnTo>
                      <a:pt x="483219" y="613317"/>
                    </a:lnTo>
                    <a:lnTo>
                      <a:pt x="455341" y="529683"/>
                    </a:lnTo>
                    <a:lnTo>
                      <a:pt x="450695" y="645841"/>
                    </a:lnTo>
                    <a:lnTo>
                      <a:pt x="362414" y="655134"/>
                    </a:lnTo>
                    <a:lnTo>
                      <a:pt x="306658" y="627256"/>
                    </a:lnTo>
                    <a:lnTo>
                      <a:pt x="315951" y="701597"/>
                    </a:lnTo>
                    <a:lnTo>
                      <a:pt x="288073" y="738768"/>
                    </a:lnTo>
                    <a:lnTo>
                      <a:pt x="311305" y="785232"/>
                    </a:lnTo>
                    <a:lnTo>
                      <a:pt x="213731" y="757353"/>
                    </a:lnTo>
                    <a:lnTo>
                      <a:pt x="120805" y="724829"/>
                    </a:lnTo>
                    <a:lnTo>
                      <a:pt x="120805" y="659780"/>
                    </a:lnTo>
                    <a:lnTo>
                      <a:pt x="55756" y="608671"/>
                    </a:lnTo>
                    <a:lnTo>
                      <a:pt x="0" y="590085"/>
                    </a:lnTo>
                    <a:lnTo>
                      <a:pt x="65049" y="585439"/>
                    </a:lnTo>
                    <a:lnTo>
                      <a:pt x="130097" y="552914"/>
                    </a:lnTo>
                    <a:lnTo>
                      <a:pt x="144036" y="590085"/>
                    </a:lnTo>
                    <a:lnTo>
                      <a:pt x="195146" y="590085"/>
                    </a:lnTo>
                    <a:lnTo>
                      <a:pt x="195146" y="534329"/>
                    </a:lnTo>
                    <a:lnTo>
                      <a:pt x="195146" y="534329"/>
                    </a:lnTo>
                    <a:lnTo>
                      <a:pt x="232317" y="473927"/>
                    </a:lnTo>
                    <a:lnTo>
                      <a:pt x="292719" y="473927"/>
                    </a:lnTo>
                    <a:lnTo>
                      <a:pt x="246256" y="404232"/>
                    </a:lnTo>
                    <a:lnTo>
                      <a:pt x="292719" y="381000"/>
                    </a:lnTo>
                    <a:lnTo>
                      <a:pt x="315951" y="288073"/>
                    </a:lnTo>
                    <a:lnTo>
                      <a:pt x="274134" y="236963"/>
                    </a:lnTo>
                    <a:lnTo>
                      <a:pt x="315951" y="218378"/>
                    </a:lnTo>
                    <a:lnTo>
                      <a:pt x="450695" y="55756"/>
                    </a:lnTo>
                    <a:lnTo>
                      <a:pt x="455341" y="111512"/>
                    </a:lnTo>
                    <a:lnTo>
                      <a:pt x="576146" y="167268"/>
                    </a:lnTo>
                    <a:lnTo>
                      <a:pt x="655134" y="92927"/>
                    </a:lnTo>
                    <a:lnTo>
                      <a:pt x="655134" y="32524"/>
                    </a:lnTo>
                    <a:lnTo>
                      <a:pt x="743414" y="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451137" y="4500023"/>
                <a:ext cx="88280" cy="106865"/>
              </a:xfrm>
              <a:custGeom>
                <a:avLst/>
                <a:gdLst>
                  <a:gd name="connsiteX0" fmla="*/ 0 w 88280"/>
                  <a:gd name="connsiteY0" fmla="*/ 0 h 106865"/>
                  <a:gd name="connsiteX1" fmla="*/ 88280 w 88280"/>
                  <a:gd name="connsiteY1" fmla="*/ 74341 h 106865"/>
                  <a:gd name="connsiteX2" fmla="*/ 78988 w 88280"/>
                  <a:gd name="connsiteY2" fmla="*/ 106865 h 106865"/>
                  <a:gd name="connsiteX3" fmla="*/ 0 w 88280"/>
                  <a:gd name="connsiteY3" fmla="*/ 0 h 106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280" h="106865">
                    <a:moveTo>
                      <a:pt x="0" y="0"/>
                    </a:moveTo>
                    <a:lnTo>
                      <a:pt x="88280" y="74341"/>
                    </a:lnTo>
                    <a:lnTo>
                      <a:pt x="78988" y="10686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474368" y="4741632"/>
                <a:ext cx="125047" cy="65049"/>
              </a:xfrm>
              <a:custGeom>
                <a:avLst/>
                <a:gdLst>
                  <a:gd name="connsiteX0" fmla="*/ 120805 w 120805"/>
                  <a:gd name="connsiteY0" fmla="*/ 65049 h 65049"/>
                  <a:gd name="connsiteX1" fmla="*/ 0 w 120805"/>
                  <a:gd name="connsiteY1" fmla="*/ 37171 h 65049"/>
                  <a:gd name="connsiteX2" fmla="*/ 13940 w 120805"/>
                  <a:gd name="connsiteY2" fmla="*/ 0 h 65049"/>
                  <a:gd name="connsiteX3" fmla="*/ 120805 w 120805"/>
                  <a:gd name="connsiteY3" fmla="*/ 65049 h 65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805" h="65049">
                    <a:moveTo>
                      <a:pt x="120805" y="65049"/>
                    </a:moveTo>
                    <a:lnTo>
                      <a:pt x="0" y="37171"/>
                    </a:lnTo>
                    <a:lnTo>
                      <a:pt x="13940" y="0"/>
                    </a:lnTo>
                    <a:lnTo>
                      <a:pt x="120805" y="6504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30" name="Splitsko_dalmatinska_županija"/>
            <p:cNvGrpSpPr/>
            <p:nvPr/>
          </p:nvGrpSpPr>
          <p:grpSpPr>
            <a:xfrm>
              <a:off x="2972619" y="4258413"/>
              <a:ext cx="1662024" cy="1598341"/>
              <a:chOff x="2972619" y="4258413"/>
              <a:chExt cx="1685410" cy="1598341"/>
            </a:xfrm>
            <a:grpFill/>
          </p:grpSpPr>
          <p:sp>
            <p:nvSpPr>
              <p:cNvPr id="38" name="Freeform 37"/>
              <p:cNvSpPr/>
              <p:nvPr/>
            </p:nvSpPr>
            <p:spPr>
              <a:xfrm>
                <a:off x="2972619" y="4258413"/>
                <a:ext cx="1685410" cy="1435719"/>
              </a:xfrm>
              <a:custGeom>
                <a:avLst/>
                <a:gdLst>
                  <a:gd name="connsiteX0" fmla="*/ 599378 w 1672683"/>
                  <a:gd name="connsiteY0" fmla="*/ 0 h 1435719"/>
                  <a:gd name="connsiteX1" fmla="*/ 627256 w 1672683"/>
                  <a:gd name="connsiteY1" fmla="*/ 51110 h 1435719"/>
                  <a:gd name="connsiteX2" fmla="*/ 669074 w 1672683"/>
                  <a:gd name="connsiteY2" fmla="*/ 55756 h 1435719"/>
                  <a:gd name="connsiteX3" fmla="*/ 692305 w 1672683"/>
                  <a:gd name="connsiteY3" fmla="*/ 106866 h 1435719"/>
                  <a:gd name="connsiteX4" fmla="*/ 738769 w 1672683"/>
                  <a:gd name="connsiteY4" fmla="*/ 162622 h 1435719"/>
                  <a:gd name="connsiteX5" fmla="*/ 817756 w 1672683"/>
                  <a:gd name="connsiteY5" fmla="*/ 227671 h 1435719"/>
                  <a:gd name="connsiteX6" fmla="*/ 822403 w 1672683"/>
                  <a:gd name="connsiteY6" fmla="*/ 288073 h 1435719"/>
                  <a:gd name="connsiteX7" fmla="*/ 822403 w 1672683"/>
                  <a:gd name="connsiteY7" fmla="*/ 325244 h 1435719"/>
                  <a:gd name="connsiteX8" fmla="*/ 854927 w 1672683"/>
                  <a:gd name="connsiteY8" fmla="*/ 348475 h 1435719"/>
                  <a:gd name="connsiteX9" fmla="*/ 906037 w 1672683"/>
                  <a:gd name="connsiteY9" fmla="*/ 357768 h 1435719"/>
                  <a:gd name="connsiteX10" fmla="*/ 961793 w 1672683"/>
                  <a:gd name="connsiteY10" fmla="*/ 422817 h 1435719"/>
                  <a:gd name="connsiteX11" fmla="*/ 1003610 w 1672683"/>
                  <a:gd name="connsiteY11" fmla="*/ 436756 h 1435719"/>
                  <a:gd name="connsiteX12" fmla="*/ 1017549 w 1672683"/>
                  <a:gd name="connsiteY12" fmla="*/ 469280 h 1435719"/>
                  <a:gd name="connsiteX13" fmla="*/ 1031488 w 1672683"/>
                  <a:gd name="connsiteY13" fmla="*/ 492512 h 1435719"/>
                  <a:gd name="connsiteX14" fmla="*/ 1045427 w 1672683"/>
                  <a:gd name="connsiteY14" fmla="*/ 529683 h 1435719"/>
                  <a:gd name="connsiteX15" fmla="*/ 1077952 w 1672683"/>
                  <a:gd name="connsiteY15" fmla="*/ 562207 h 1435719"/>
                  <a:gd name="connsiteX16" fmla="*/ 1101183 w 1672683"/>
                  <a:gd name="connsiteY16" fmla="*/ 608671 h 1435719"/>
                  <a:gd name="connsiteX17" fmla="*/ 1143000 w 1672683"/>
                  <a:gd name="connsiteY17" fmla="*/ 622610 h 1435719"/>
                  <a:gd name="connsiteX18" fmla="*/ 1166232 w 1672683"/>
                  <a:gd name="connsiteY18" fmla="*/ 669073 h 1435719"/>
                  <a:gd name="connsiteX19" fmla="*/ 1208049 w 1672683"/>
                  <a:gd name="connsiteY19" fmla="*/ 724829 h 1435719"/>
                  <a:gd name="connsiteX20" fmla="*/ 1240574 w 1672683"/>
                  <a:gd name="connsiteY20" fmla="*/ 715536 h 1435719"/>
                  <a:gd name="connsiteX21" fmla="*/ 1352086 w 1672683"/>
                  <a:gd name="connsiteY21" fmla="*/ 808463 h 1435719"/>
                  <a:gd name="connsiteX22" fmla="*/ 1417135 w 1672683"/>
                  <a:gd name="connsiteY22" fmla="*/ 799171 h 1435719"/>
                  <a:gd name="connsiteX23" fmla="*/ 1486830 w 1672683"/>
                  <a:gd name="connsiteY23" fmla="*/ 831695 h 1435719"/>
                  <a:gd name="connsiteX24" fmla="*/ 1491476 w 1672683"/>
                  <a:gd name="connsiteY24" fmla="*/ 906036 h 1435719"/>
                  <a:gd name="connsiteX25" fmla="*/ 1477537 w 1672683"/>
                  <a:gd name="connsiteY25" fmla="*/ 957146 h 1435719"/>
                  <a:gd name="connsiteX26" fmla="*/ 1440366 w 1672683"/>
                  <a:gd name="connsiteY26" fmla="*/ 985024 h 1435719"/>
                  <a:gd name="connsiteX27" fmla="*/ 1468244 w 1672683"/>
                  <a:gd name="connsiteY27" fmla="*/ 1022195 h 1435719"/>
                  <a:gd name="connsiteX28" fmla="*/ 1505415 w 1672683"/>
                  <a:gd name="connsiteY28" fmla="*/ 1124414 h 1435719"/>
                  <a:gd name="connsiteX29" fmla="*/ 1537939 w 1672683"/>
                  <a:gd name="connsiteY29" fmla="*/ 1180171 h 1435719"/>
                  <a:gd name="connsiteX30" fmla="*/ 1575110 w 1672683"/>
                  <a:gd name="connsiteY30" fmla="*/ 1203402 h 1435719"/>
                  <a:gd name="connsiteX31" fmla="*/ 1626220 w 1672683"/>
                  <a:gd name="connsiteY31" fmla="*/ 1208049 h 1435719"/>
                  <a:gd name="connsiteX32" fmla="*/ 1672683 w 1672683"/>
                  <a:gd name="connsiteY32" fmla="*/ 1273097 h 1435719"/>
                  <a:gd name="connsiteX33" fmla="*/ 1663391 w 1672683"/>
                  <a:gd name="connsiteY33" fmla="*/ 1333500 h 1435719"/>
                  <a:gd name="connsiteX34" fmla="*/ 1579756 w 1672683"/>
                  <a:gd name="connsiteY34" fmla="*/ 1352085 h 1435719"/>
                  <a:gd name="connsiteX35" fmla="*/ 1556525 w 1672683"/>
                  <a:gd name="connsiteY35" fmla="*/ 1370671 h 1435719"/>
                  <a:gd name="connsiteX36" fmla="*/ 1602988 w 1672683"/>
                  <a:gd name="connsiteY36" fmla="*/ 1407841 h 1435719"/>
                  <a:gd name="connsiteX37" fmla="*/ 1556525 w 1672683"/>
                  <a:gd name="connsiteY37" fmla="*/ 1435719 h 1435719"/>
                  <a:gd name="connsiteX38" fmla="*/ 1375317 w 1672683"/>
                  <a:gd name="connsiteY38" fmla="*/ 1328853 h 1435719"/>
                  <a:gd name="connsiteX39" fmla="*/ 1305622 w 1672683"/>
                  <a:gd name="connsiteY39" fmla="*/ 1287036 h 1435719"/>
                  <a:gd name="connsiteX40" fmla="*/ 1208049 w 1672683"/>
                  <a:gd name="connsiteY40" fmla="*/ 1147646 h 1435719"/>
                  <a:gd name="connsiteX41" fmla="*/ 1012903 w 1672683"/>
                  <a:gd name="connsiteY41" fmla="*/ 943207 h 1435719"/>
                  <a:gd name="connsiteX42" fmla="*/ 817756 w 1672683"/>
                  <a:gd name="connsiteY42" fmla="*/ 933914 h 1435719"/>
                  <a:gd name="connsiteX43" fmla="*/ 785232 w 1672683"/>
                  <a:gd name="connsiteY43" fmla="*/ 868866 h 1435719"/>
                  <a:gd name="connsiteX44" fmla="*/ 715537 w 1672683"/>
                  <a:gd name="connsiteY44" fmla="*/ 878158 h 1435719"/>
                  <a:gd name="connsiteX45" fmla="*/ 576147 w 1672683"/>
                  <a:gd name="connsiteY45" fmla="*/ 771293 h 1435719"/>
                  <a:gd name="connsiteX46" fmla="*/ 455342 w 1672683"/>
                  <a:gd name="connsiteY46" fmla="*/ 780585 h 1435719"/>
                  <a:gd name="connsiteX47" fmla="*/ 446049 w 1672683"/>
                  <a:gd name="connsiteY47" fmla="*/ 752707 h 1435719"/>
                  <a:gd name="connsiteX48" fmla="*/ 525037 w 1672683"/>
                  <a:gd name="connsiteY48" fmla="*/ 729475 h 1435719"/>
                  <a:gd name="connsiteX49" fmla="*/ 501805 w 1672683"/>
                  <a:gd name="connsiteY49" fmla="*/ 706244 h 1435719"/>
                  <a:gd name="connsiteX50" fmla="*/ 413525 w 1672683"/>
                  <a:gd name="connsiteY50" fmla="*/ 696951 h 1435719"/>
                  <a:gd name="connsiteX51" fmla="*/ 348476 w 1672683"/>
                  <a:gd name="connsiteY51" fmla="*/ 706244 h 1435719"/>
                  <a:gd name="connsiteX52" fmla="*/ 269488 w 1672683"/>
                  <a:gd name="connsiteY52" fmla="*/ 743414 h 1435719"/>
                  <a:gd name="connsiteX53" fmla="*/ 190500 w 1672683"/>
                  <a:gd name="connsiteY53" fmla="*/ 766646 h 1435719"/>
                  <a:gd name="connsiteX54" fmla="*/ 106866 w 1672683"/>
                  <a:gd name="connsiteY54" fmla="*/ 748061 h 1435719"/>
                  <a:gd name="connsiteX55" fmla="*/ 97574 w 1672683"/>
                  <a:gd name="connsiteY55" fmla="*/ 775939 h 1435719"/>
                  <a:gd name="connsiteX56" fmla="*/ 153330 w 1672683"/>
                  <a:gd name="connsiteY56" fmla="*/ 808463 h 1435719"/>
                  <a:gd name="connsiteX57" fmla="*/ 83635 w 1672683"/>
                  <a:gd name="connsiteY57" fmla="*/ 831695 h 1435719"/>
                  <a:gd name="connsiteX58" fmla="*/ 0 w 1672683"/>
                  <a:gd name="connsiteY58" fmla="*/ 799171 h 1435719"/>
                  <a:gd name="connsiteX59" fmla="*/ 0 w 1672683"/>
                  <a:gd name="connsiteY59" fmla="*/ 785232 h 1435719"/>
                  <a:gd name="connsiteX60" fmla="*/ 32525 w 1672683"/>
                  <a:gd name="connsiteY60" fmla="*/ 715536 h 1435719"/>
                  <a:gd name="connsiteX61" fmla="*/ 27878 w 1672683"/>
                  <a:gd name="connsiteY61" fmla="*/ 594732 h 1435719"/>
                  <a:gd name="connsiteX62" fmla="*/ 106866 w 1672683"/>
                  <a:gd name="connsiteY62" fmla="*/ 552914 h 1435719"/>
                  <a:gd name="connsiteX63" fmla="*/ 106866 w 1672683"/>
                  <a:gd name="connsiteY63" fmla="*/ 511097 h 1435719"/>
                  <a:gd name="connsiteX64" fmla="*/ 157976 w 1672683"/>
                  <a:gd name="connsiteY64" fmla="*/ 473927 h 1435719"/>
                  <a:gd name="connsiteX65" fmla="*/ 232317 w 1672683"/>
                  <a:gd name="connsiteY65" fmla="*/ 497158 h 1435719"/>
                  <a:gd name="connsiteX66" fmla="*/ 250903 w 1672683"/>
                  <a:gd name="connsiteY66" fmla="*/ 455341 h 1435719"/>
                  <a:gd name="connsiteX67" fmla="*/ 329891 w 1672683"/>
                  <a:gd name="connsiteY67" fmla="*/ 478573 h 1435719"/>
                  <a:gd name="connsiteX68" fmla="*/ 362415 w 1672683"/>
                  <a:gd name="connsiteY68" fmla="*/ 446049 h 1435719"/>
                  <a:gd name="connsiteX69" fmla="*/ 376354 w 1672683"/>
                  <a:gd name="connsiteY69" fmla="*/ 343829 h 1435719"/>
                  <a:gd name="connsiteX70" fmla="*/ 459988 w 1672683"/>
                  <a:gd name="connsiteY70" fmla="*/ 288073 h 1435719"/>
                  <a:gd name="connsiteX71" fmla="*/ 427464 w 1672683"/>
                  <a:gd name="connsiteY71" fmla="*/ 181207 h 1435719"/>
                  <a:gd name="connsiteX72" fmla="*/ 371708 w 1672683"/>
                  <a:gd name="connsiteY72" fmla="*/ 167268 h 1435719"/>
                  <a:gd name="connsiteX73" fmla="*/ 371708 w 1672683"/>
                  <a:gd name="connsiteY73" fmla="*/ 125451 h 1435719"/>
                  <a:gd name="connsiteX74" fmla="*/ 390293 w 1672683"/>
                  <a:gd name="connsiteY74" fmla="*/ 97573 h 1435719"/>
                  <a:gd name="connsiteX75" fmla="*/ 427464 w 1672683"/>
                  <a:gd name="connsiteY75" fmla="*/ 92927 h 1435719"/>
                  <a:gd name="connsiteX76" fmla="*/ 464635 w 1672683"/>
                  <a:gd name="connsiteY76" fmla="*/ 37171 h 1435719"/>
                  <a:gd name="connsiteX77" fmla="*/ 599378 w 1672683"/>
                  <a:gd name="connsiteY77" fmla="*/ 0 h 143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1672683" h="1435719">
                    <a:moveTo>
                      <a:pt x="599378" y="0"/>
                    </a:moveTo>
                    <a:lnTo>
                      <a:pt x="627256" y="51110"/>
                    </a:lnTo>
                    <a:lnTo>
                      <a:pt x="669074" y="55756"/>
                    </a:lnTo>
                    <a:lnTo>
                      <a:pt x="692305" y="106866"/>
                    </a:lnTo>
                    <a:lnTo>
                      <a:pt x="738769" y="162622"/>
                    </a:lnTo>
                    <a:lnTo>
                      <a:pt x="817756" y="227671"/>
                    </a:lnTo>
                    <a:lnTo>
                      <a:pt x="822403" y="288073"/>
                    </a:lnTo>
                    <a:lnTo>
                      <a:pt x="822403" y="325244"/>
                    </a:lnTo>
                    <a:lnTo>
                      <a:pt x="854927" y="348475"/>
                    </a:lnTo>
                    <a:lnTo>
                      <a:pt x="906037" y="357768"/>
                    </a:lnTo>
                    <a:lnTo>
                      <a:pt x="961793" y="422817"/>
                    </a:lnTo>
                    <a:lnTo>
                      <a:pt x="1003610" y="436756"/>
                    </a:lnTo>
                    <a:lnTo>
                      <a:pt x="1017549" y="469280"/>
                    </a:lnTo>
                    <a:lnTo>
                      <a:pt x="1031488" y="492512"/>
                    </a:lnTo>
                    <a:lnTo>
                      <a:pt x="1045427" y="529683"/>
                    </a:lnTo>
                    <a:lnTo>
                      <a:pt x="1077952" y="562207"/>
                    </a:lnTo>
                    <a:lnTo>
                      <a:pt x="1101183" y="608671"/>
                    </a:lnTo>
                    <a:lnTo>
                      <a:pt x="1143000" y="622610"/>
                    </a:lnTo>
                    <a:lnTo>
                      <a:pt x="1166232" y="669073"/>
                    </a:lnTo>
                    <a:lnTo>
                      <a:pt x="1208049" y="724829"/>
                    </a:lnTo>
                    <a:lnTo>
                      <a:pt x="1240574" y="715536"/>
                    </a:lnTo>
                    <a:lnTo>
                      <a:pt x="1352086" y="808463"/>
                    </a:lnTo>
                    <a:lnTo>
                      <a:pt x="1417135" y="799171"/>
                    </a:lnTo>
                    <a:lnTo>
                      <a:pt x="1486830" y="831695"/>
                    </a:lnTo>
                    <a:lnTo>
                      <a:pt x="1491476" y="906036"/>
                    </a:lnTo>
                    <a:lnTo>
                      <a:pt x="1477537" y="957146"/>
                    </a:lnTo>
                    <a:lnTo>
                      <a:pt x="1440366" y="985024"/>
                    </a:lnTo>
                    <a:lnTo>
                      <a:pt x="1468244" y="1022195"/>
                    </a:lnTo>
                    <a:lnTo>
                      <a:pt x="1505415" y="1124414"/>
                    </a:lnTo>
                    <a:lnTo>
                      <a:pt x="1537939" y="1180171"/>
                    </a:lnTo>
                    <a:lnTo>
                      <a:pt x="1575110" y="1203402"/>
                    </a:lnTo>
                    <a:lnTo>
                      <a:pt x="1626220" y="1208049"/>
                    </a:lnTo>
                    <a:lnTo>
                      <a:pt x="1672683" y="1273097"/>
                    </a:lnTo>
                    <a:lnTo>
                      <a:pt x="1663391" y="1333500"/>
                    </a:lnTo>
                    <a:lnTo>
                      <a:pt x="1579756" y="1352085"/>
                    </a:lnTo>
                    <a:lnTo>
                      <a:pt x="1556525" y="1370671"/>
                    </a:lnTo>
                    <a:lnTo>
                      <a:pt x="1602988" y="1407841"/>
                    </a:lnTo>
                    <a:lnTo>
                      <a:pt x="1556525" y="1435719"/>
                    </a:lnTo>
                    <a:lnTo>
                      <a:pt x="1375317" y="1328853"/>
                    </a:lnTo>
                    <a:lnTo>
                      <a:pt x="1305622" y="1287036"/>
                    </a:lnTo>
                    <a:lnTo>
                      <a:pt x="1208049" y="1147646"/>
                    </a:lnTo>
                    <a:lnTo>
                      <a:pt x="1012903" y="943207"/>
                    </a:lnTo>
                    <a:lnTo>
                      <a:pt x="817756" y="933914"/>
                    </a:lnTo>
                    <a:lnTo>
                      <a:pt x="785232" y="868866"/>
                    </a:lnTo>
                    <a:lnTo>
                      <a:pt x="715537" y="878158"/>
                    </a:lnTo>
                    <a:lnTo>
                      <a:pt x="576147" y="771293"/>
                    </a:lnTo>
                    <a:lnTo>
                      <a:pt x="455342" y="780585"/>
                    </a:lnTo>
                    <a:lnTo>
                      <a:pt x="446049" y="752707"/>
                    </a:lnTo>
                    <a:lnTo>
                      <a:pt x="525037" y="729475"/>
                    </a:lnTo>
                    <a:lnTo>
                      <a:pt x="501805" y="706244"/>
                    </a:lnTo>
                    <a:lnTo>
                      <a:pt x="413525" y="696951"/>
                    </a:lnTo>
                    <a:lnTo>
                      <a:pt x="348476" y="706244"/>
                    </a:lnTo>
                    <a:lnTo>
                      <a:pt x="269488" y="743414"/>
                    </a:lnTo>
                    <a:lnTo>
                      <a:pt x="190500" y="766646"/>
                    </a:lnTo>
                    <a:lnTo>
                      <a:pt x="106866" y="748061"/>
                    </a:lnTo>
                    <a:lnTo>
                      <a:pt x="97574" y="775939"/>
                    </a:lnTo>
                    <a:lnTo>
                      <a:pt x="153330" y="808463"/>
                    </a:lnTo>
                    <a:lnTo>
                      <a:pt x="83635" y="831695"/>
                    </a:lnTo>
                    <a:lnTo>
                      <a:pt x="0" y="799171"/>
                    </a:lnTo>
                    <a:lnTo>
                      <a:pt x="0" y="785232"/>
                    </a:lnTo>
                    <a:lnTo>
                      <a:pt x="32525" y="715536"/>
                    </a:lnTo>
                    <a:lnTo>
                      <a:pt x="27878" y="594732"/>
                    </a:lnTo>
                    <a:lnTo>
                      <a:pt x="106866" y="552914"/>
                    </a:lnTo>
                    <a:lnTo>
                      <a:pt x="106866" y="511097"/>
                    </a:lnTo>
                    <a:lnTo>
                      <a:pt x="157976" y="473927"/>
                    </a:lnTo>
                    <a:lnTo>
                      <a:pt x="232317" y="497158"/>
                    </a:lnTo>
                    <a:lnTo>
                      <a:pt x="250903" y="455341"/>
                    </a:lnTo>
                    <a:lnTo>
                      <a:pt x="329891" y="478573"/>
                    </a:lnTo>
                    <a:lnTo>
                      <a:pt x="362415" y="446049"/>
                    </a:lnTo>
                    <a:lnTo>
                      <a:pt x="376354" y="343829"/>
                    </a:lnTo>
                    <a:lnTo>
                      <a:pt x="459988" y="288073"/>
                    </a:lnTo>
                    <a:lnTo>
                      <a:pt x="427464" y="181207"/>
                    </a:lnTo>
                    <a:lnTo>
                      <a:pt x="371708" y="167268"/>
                    </a:lnTo>
                    <a:lnTo>
                      <a:pt x="371708" y="125451"/>
                    </a:lnTo>
                    <a:lnTo>
                      <a:pt x="390293" y="97573"/>
                    </a:lnTo>
                    <a:lnTo>
                      <a:pt x="427464" y="92927"/>
                    </a:lnTo>
                    <a:lnTo>
                      <a:pt x="464635" y="37171"/>
                    </a:lnTo>
                    <a:lnTo>
                      <a:pt x="599378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432204" y="5220206"/>
                <a:ext cx="557156" cy="232317"/>
              </a:xfrm>
              <a:custGeom>
                <a:avLst/>
                <a:gdLst>
                  <a:gd name="connsiteX0" fmla="*/ 18585 w 552914"/>
                  <a:gd name="connsiteY0" fmla="*/ 0 h 232317"/>
                  <a:gd name="connsiteX1" fmla="*/ 55756 w 552914"/>
                  <a:gd name="connsiteY1" fmla="*/ 55756 h 232317"/>
                  <a:gd name="connsiteX2" fmla="*/ 0 w 552914"/>
                  <a:gd name="connsiteY2" fmla="*/ 111512 h 232317"/>
                  <a:gd name="connsiteX3" fmla="*/ 32524 w 552914"/>
                  <a:gd name="connsiteY3" fmla="*/ 130097 h 232317"/>
                  <a:gd name="connsiteX4" fmla="*/ 69695 w 552914"/>
                  <a:gd name="connsiteY4" fmla="*/ 167268 h 232317"/>
                  <a:gd name="connsiteX5" fmla="*/ 106866 w 552914"/>
                  <a:gd name="connsiteY5" fmla="*/ 195146 h 232317"/>
                  <a:gd name="connsiteX6" fmla="*/ 106866 w 552914"/>
                  <a:gd name="connsiteY6" fmla="*/ 195146 h 232317"/>
                  <a:gd name="connsiteX7" fmla="*/ 218378 w 552914"/>
                  <a:gd name="connsiteY7" fmla="*/ 218378 h 232317"/>
                  <a:gd name="connsiteX8" fmla="*/ 283427 w 552914"/>
                  <a:gd name="connsiteY8" fmla="*/ 232317 h 232317"/>
                  <a:gd name="connsiteX9" fmla="*/ 394939 w 552914"/>
                  <a:gd name="connsiteY9" fmla="*/ 227670 h 232317"/>
                  <a:gd name="connsiteX10" fmla="*/ 506451 w 552914"/>
                  <a:gd name="connsiteY10" fmla="*/ 204439 h 232317"/>
                  <a:gd name="connsiteX11" fmla="*/ 543622 w 552914"/>
                  <a:gd name="connsiteY11" fmla="*/ 171914 h 232317"/>
                  <a:gd name="connsiteX12" fmla="*/ 552914 w 552914"/>
                  <a:gd name="connsiteY12" fmla="*/ 139390 h 232317"/>
                  <a:gd name="connsiteX13" fmla="*/ 520390 w 552914"/>
                  <a:gd name="connsiteY13" fmla="*/ 97573 h 232317"/>
                  <a:gd name="connsiteX14" fmla="*/ 483219 w 552914"/>
                  <a:gd name="connsiteY14" fmla="*/ 88280 h 232317"/>
                  <a:gd name="connsiteX15" fmla="*/ 446049 w 552914"/>
                  <a:gd name="connsiteY15" fmla="*/ 65048 h 232317"/>
                  <a:gd name="connsiteX16" fmla="*/ 399585 w 552914"/>
                  <a:gd name="connsiteY16" fmla="*/ 65048 h 232317"/>
                  <a:gd name="connsiteX17" fmla="*/ 399585 w 552914"/>
                  <a:gd name="connsiteY17" fmla="*/ 65048 h 232317"/>
                  <a:gd name="connsiteX18" fmla="*/ 311305 w 552914"/>
                  <a:gd name="connsiteY18" fmla="*/ 41817 h 232317"/>
                  <a:gd name="connsiteX19" fmla="*/ 269488 w 552914"/>
                  <a:gd name="connsiteY19" fmla="*/ 32524 h 232317"/>
                  <a:gd name="connsiteX20" fmla="*/ 204439 w 552914"/>
                  <a:gd name="connsiteY20" fmla="*/ 37170 h 232317"/>
                  <a:gd name="connsiteX21" fmla="*/ 181207 w 552914"/>
                  <a:gd name="connsiteY21" fmla="*/ 4646 h 232317"/>
                  <a:gd name="connsiteX22" fmla="*/ 102219 w 552914"/>
                  <a:gd name="connsiteY22" fmla="*/ 18585 h 232317"/>
                  <a:gd name="connsiteX23" fmla="*/ 18585 w 552914"/>
                  <a:gd name="connsiteY23" fmla="*/ 0 h 232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52914" h="232317">
                    <a:moveTo>
                      <a:pt x="18585" y="0"/>
                    </a:moveTo>
                    <a:lnTo>
                      <a:pt x="55756" y="55756"/>
                    </a:lnTo>
                    <a:lnTo>
                      <a:pt x="0" y="111512"/>
                    </a:lnTo>
                    <a:lnTo>
                      <a:pt x="32524" y="130097"/>
                    </a:lnTo>
                    <a:lnTo>
                      <a:pt x="69695" y="167268"/>
                    </a:lnTo>
                    <a:lnTo>
                      <a:pt x="106866" y="195146"/>
                    </a:lnTo>
                    <a:lnTo>
                      <a:pt x="106866" y="195146"/>
                    </a:lnTo>
                    <a:lnTo>
                      <a:pt x="218378" y="218378"/>
                    </a:lnTo>
                    <a:lnTo>
                      <a:pt x="283427" y="232317"/>
                    </a:lnTo>
                    <a:lnTo>
                      <a:pt x="394939" y="227670"/>
                    </a:lnTo>
                    <a:lnTo>
                      <a:pt x="506451" y="204439"/>
                    </a:lnTo>
                    <a:lnTo>
                      <a:pt x="543622" y="171914"/>
                    </a:lnTo>
                    <a:lnTo>
                      <a:pt x="552914" y="139390"/>
                    </a:lnTo>
                    <a:lnTo>
                      <a:pt x="520390" y="97573"/>
                    </a:lnTo>
                    <a:lnTo>
                      <a:pt x="483219" y="88280"/>
                    </a:lnTo>
                    <a:lnTo>
                      <a:pt x="446049" y="65048"/>
                    </a:lnTo>
                    <a:lnTo>
                      <a:pt x="399585" y="65048"/>
                    </a:lnTo>
                    <a:lnTo>
                      <a:pt x="399585" y="65048"/>
                    </a:lnTo>
                    <a:lnTo>
                      <a:pt x="311305" y="41817"/>
                    </a:lnTo>
                    <a:lnTo>
                      <a:pt x="269488" y="32524"/>
                    </a:lnTo>
                    <a:lnTo>
                      <a:pt x="204439" y="37170"/>
                    </a:lnTo>
                    <a:lnTo>
                      <a:pt x="181207" y="4646"/>
                    </a:lnTo>
                    <a:lnTo>
                      <a:pt x="102219" y="18585"/>
                    </a:lnTo>
                    <a:lnTo>
                      <a:pt x="18585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3250997" y="5020413"/>
                <a:ext cx="116158" cy="60402"/>
              </a:xfrm>
              <a:custGeom>
                <a:avLst/>
                <a:gdLst>
                  <a:gd name="connsiteX0" fmla="*/ 116158 w 116158"/>
                  <a:gd name="connsiteY0" fmla="*/ 27878 h 60402"/>
                  <a:gd name="connsiteX1" fmla="*/ 13939 w 116158"/>
                  <a:gd name="connsiteY1" fmla="*/ 0 h 60402"/>
                  <a:gd name="connsiteX2" fmla="*/ 0 w 116158"/>
                  <a:gd name="connsiteY2" fmla="*/ 37171 h 60402"/>
                  <a:gd name="connsiteX3" fmla="*/ 37170 w 116158"/>
                  <a:gd name="connsiteY3" fmla="*/ 60402 h 60402"/>
                  <a:gd name="connsiteX4" fmla="*/ 116158 w 116158"/>
                  <a:gd name="connsiteY4" fmla="*/ 27878 h 60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158" h="60402">
                    <a:moveTo>
                      <a:pt x="116158" y="27878"/>
                    </a:moveTo>
                    <a:lnTo>
                      <a:pt x="13939" y="0"/>
                    </a:lnTo>
                    <a:lnTo>
                      <a:pt x="0" y="37171"/>
                    </a:lnTo>
                    <a:lnTo>
                      <a:pt x="37170" y="60402"/>
                    </a:lnTo>
                    <a:lnTo>
                      <a:pt x="116158" y="2787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185948" y="5183035"/>
                <a:ext cx="190500" cy="139390"/>
              </a:xfrm>
              <a:custGeom>
                <a:avLst/>
                <a:gdLst>
                  <a:gd name="connsiteX0" fmla="*/ 190500 w 190500"/>
                  <a:gd name="connsiteY0" fmla="*/ 139390 h 139390"/>
                  <a:gd name="connsiteX1" fmla="*/ 97573 w 190500"/>
                  <a:gd name="connsiteY1" fmla="*/ 69695 h 139390"/>
                  <a:gd name="connsiteX2" fmla="*/ 0 w 190500"/>
                  <a:gd name="connsiteY2" fmla="*/ 46463 h 139390"/>
                  <a:gd name="connsiteX3" fmla="*/ 18585 w 190500"/>
                  <a:gd name="connsiteY3" fmla="*/ 9292 h 139390"/>
                  <a:gd name="connsiteX4" fmla="*/ 69695 w 190500"/>
                  <a:gd name="connsiteY4" fmla="*/ 0 h 139390"/>
                  <a:gd name="connsiteX5" fmla="*/ 111512 w 190500"/>
                  <a:gd name="connsiteY5" fmla="*/ 41817 h 139390"/>
                  <a:gd name="connsiteX6" fmla="*/ 139390 w 190500"/>
                  <a:gd name="connsiteY6" fmla="*/ 41817 h 139390"/>
                  <a:gd name="connsiteX7" fmla="*/ 190500 w 190500"/>
                  <a:gd name="connsiteY7" fmla="*/ 139390 h 139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500" h="139390">
                    <a:moveTo>
                      <a:pt x="190500" y="139390"/>
                    </a:moveTo>
                    <a:lnTo>
                      <a:pt x="97573" y="69695"/>
                    </a:lnTo>
                    <a:lnTo>
                      <a:pt x="0" y="46463"/>
                    </a:lnTo>
                    <a:lnTo>
                      <a:pt x="18585" y="9292"/>
                    </a:lnTo>
                    <a:lnTo>
                      <a:pt x="69695" y="0"/>
                    </a:lnTo>
                    <a:lnTo>
                      <a:pt x="111512" y="41817"/>
                    </a:lnTo>
                    <a:lnTo>
                      <a:pt x="139390" y="41817"/>
                    </a:lnTo>
                    <a:lnTo>
                      <a:pt x="190500" y="13939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432204" y="5475754"/>
                <a:ext cx="905632" cy="218378"/>
              </a:xfrm>
              <a:custGeom>
                <a:avLst/>
                <a:gdLst>
                  <a:gd name="connsiteX0" fmla="*/ 167268 w 901390"/>
                  <a:gd name="connsiteY0" fmla="*/ 0 h 218378"/>
                  <a:gd name="connsiteX1" fmla="*/ 213732 w 901390"/>
                  <a:gd name="connsiteY1" fmla="*/ 46464 h 218378"/>
                  <a:gd name="connsiteX2" fmla="*/ 278780 w 901390"/>
                  <a:gd name="connsiteY2" fmla="*/ 46464 h 218378"/>
                  <a:gd name="connsiteX3" fmla="*/ 339183 w 901390"/>
                  <a:gd name="connsiteY3" fmla="*/ 130098 h 218378"/>
                  <a:gd name="connsiteX4" fmla="*/ 413524 w 901390"/>
                  <a:gd name="connsiteY4" fmla="*/ 125452 h 218378"/>
                  <a:gd name="connsiteX5" fmla="*/ 520390 w 901390"/>
                  <a:gd name="connsiteY5" fmla="*/ 144037 h 218378"/>
                  <a:gd name="connsiteX6" fmla="*/ 687658 w 901390"/>
                  <a:gd name="connsiteY6" fmla="*/ 162622 h 218378"/>
                  <a:gd name="connsiteX7" fmla="*/ 896744 w 901390"/>
                  <a:gd name="connsiteY7" fmla="*/ 171915 h 218378"/>
                  <a:gd name="connsiteX8" fmla="*/ 901390 w 901390"/>
                  <a:gd name="connsiteY8" fmla="*/ 204439 h 218378"/>
                  <a:gd name="connsiteX9" fmla="*/ 813110 w 901390"/>
                  <a:gd name="connsiteY9" fmla="*/ 209086 h 218378"/>
                  <a:gd name="connsiteX10" fmla="*/ 757353 w 901390"/>
                  <a:gd name="connsiteY10" fmla="*/ 218378 h 218378"/>
                  <a:gd name="connsiteX11" fmla="*/ 687658 w 901390"/>
                  <a:gd name="connsiteY11" fmla="*/ 190500 h 218378"/>
                  <a:gd name="connsiteX12" fmla="*/ 590085 w 901390"/>
                  <a:gd name="connsiteY12" fmla="*/ 199793 h 218378"/>
                  <a:gd name="connsiteX13" fmla="*/ 543622 w 901390"/>
                  <a:gd name="connsiteY13" fmla="*/ 204439 h 218378"/>
                  <a:gd name="connsiteX14" fmla="*/ 464634 w 901390"/>
                  <a:gd name="connsiteY14" fmla="*/ 185854 h 218378"/>
                  <a:gd name="connsiteX15" fmla="*/ 357768 w 901390"/>
                  <a:gd name="connsiteY15" fmla="*/ 176561 h 218378"/>
                  <a:gd name="connsiteX16" fmla="*/ 311305 w 901390"/>
                  <a:gd name="connsiteY16" fmla="*/ 195147 h 218378"/>
                  <a:gd name="connsiteX17" fmla="*/ 232317 w 901390"/>
                  <a:gd name="connsiteY17" fmla="*/ 181208 h 218378"/>
                  <a:gd name="connsiteX18" fmla="*/ 162622 w 901390"/>
                  <a:gd name="connsiteY18" fmla="*/ 153330 h 218378"/>
                  <a:gd name="connsiteX19" fmla="*/ 111512 w 901390"/>
                  <a:gd name="connsiteY19" fmla="*/ 157976 h 218378"/>
                  <a:gd name="connsiteX20" fmla="*/ 88280 w 901390"/>
                  <a:gd name="connsiteY20" fmla="*/ 111512 h 218378"/>
                  <a:gd name="connsiteX21" fmla="*/ 37171 w 901390"/>
                  <a:gd name="connsiteY21" fmla="*/ 111512 h 218378"/>
                  <a:gd name="connsiteX22" fmla="*/ 0 w 901390"/>
                  <a:gd name="connsiteY22" fmla="*/ 83634 h 218378"/>
                  <a:gd name="connsiteX23" fmla="*/ 78988 w 901390"/>
                  <a:gd name="connsiteY23" fmla="*/ 41817 h 218378"/>
                  <a:gd name="connsiteX24" fmla="*/ 120805 w 901390"/>
                  <a:gd name="connsiteY24" fmla="*/ 65049 h 218378"/>
                  <a:gd name="connsiteX25" fmla="*/ 144036 w 901390"/>
                  <a:gd name="connsiteY25" fmla="*/ 88281 h 218378"/>
                  <a:gd name="connsiteX26" fmla="*/ 181207 w 901390"/>
                  <a:gd name="connsiteY26" fmla="*/ 102220 h 218378"/>
                  <a:gd name="connsiteX27" fmla="*/ 204439 w 901390"/>
                  <a:gd name="connsiteY27" fmla="*/ 88281 h 218378"/>
                  <a:gd name="connsiteX28" fmla="*/ 195146 w 901390"/>
                  <a:gd name="connsiteY28" fmla="*/ 60403 h 218378"/>
                  <a:gd name="connsiteX29" fmla="*/ 167268 w 901390"/>
                  <a:gd name="connsiteY29" fmla="*/ 0 h 218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901390" h="218378">
                    <a:moveTo>
                      <a:pt x="167268" y="0"/>
                    </a:moveTo>
                    <a:lnTo>
                      <a:pt x="213732" y="46464"/>
                    </a:lnTo>
                    <a:lnTo>
                      <a:pt x="278780" y="46464"/>
                    </a:lnTo>
                    <a:lnTo>
                      <a:pt x="339183" y="130098"/>
                    </a:lnTo>
                    <a:lnTo>
                      <a:pt x="413524" y="125452"/>
                    </a:lnTo>
                    <a:lnTo>
                      <a:pt x="520390" y="144037"/>
                    </a:lnTo>
                    <a:lnTo>
                      <a:pt x="687658" y="162622"/>
                    </a:lnTo>
                    <a:lnTo>
                      <a:pt x="896744" y="171915"/>
                    </a:lnTo>
                    <a:lnTo>
                      <a:pt x="901390" y="204439"/>
                    </a:lnTo>
                    <a:lnTo>
                      <a:pt x="813110" y="209086"/>
                    </a:lnTo>
                    <a:lnTo>
                      <a:pt x="757353" y="218378"/>
                    </a:lnTo>
                    <a:lnTo>
                      <a:pt x="687658" y="190500"/>
                    </a:lnTo>
                    <a:lnTo>
                      <a:pt x="590085" y="199793"/>
                    </a:lnTo>
                    <a:lnTo>
                      <a:pt x="543622" y="204439"/>
                    </a:lnTo>
                    <a:lnTo>
                      <a:pt x="464634" y="185854"/>
                    </a:lnTo>
                    <a:lnTo>
                      <a:pt x="357768" y="176561"/>
                    </a:lnTo>
                    <a:lnTo>
                      <a:pt x="311305" y="195147"/>
                    </a:lnTo>
                    <a:lnTo>
                      <a:pt x="232317" y="181208"/>
                    </a:lnTo>
                    <a:lnTo>
                      <a:pt x="162622" y="153330"/>
                    </a:lnTo>
                    <a:lnTo>
                      <a:pt x="111512" y="157976"/>
                    </a:lnTo>
                    <a:lnTo>
                      <a:pt x="88280" y="111512"/>
                    </a:lnTo>
                    <a:lnTo>
                      <a:pt x="37171" y="111512"/>
                    </a:lnTo>
                    <a:lnTo>
                      <a:pt x="0" y="83634"/>
                    </a:lnTo>
                    <a:lnTo>
                      <a:pt x="78988" y="41817"/>
                    </a:lnTo>
                    <a:lnTo>
                      <a:pt x="120805" y="65049"/>
                    </a:lnTo>
                    <a:lnTo>
                      <a:pt x="144036" y="88281"/>
                    </a:lnTo>
                    <a:lnTo>
                      <a:pt x="181207" y="102220"/>
                    </a:lnTo>
                    <a:lnTo>
                      <a:pt x="204439" y="88281"/>
                    </a:lnTo>
                    <a:lnTo>
                      <a:pt x="195146" y="60403"/>
                    </a:lnTo>
                    <a:lnTo>
                      <a:pt x="16726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019084" y="5740596"/>
                <a:ext cx="222621" cy="116158"/>
              </a:xfrm>
              <a:custGeom>
                <a:avLst/>
                <a:gdLst>
                  <a:gd name="connsiteX0" fmla="*/ 181207 w 181207"/>
                  <a:gd name="connsiteY0" fmla="*/ 4646 h 116158"/>
                  <a:gd name="connsiteX1" fmla="*/ 130097 w 181207"/>
                  <a:gd name="connsiteY1" fmla="*/ 0 h 116158"/>
                  <a:gd name="connsiteX2" fmla="*/ 9292 w 181207"/>
                  <a:gd name="connsiteY2" fmla="*/ 18585 h 116158"/>
                  <a:gd name="connsiteX3" fmla="*/ 0 w 181207"/>
                  <a:gd name="connsiteY3" fmla="*/ 46463 h 116158"/>
                  <a:gd name="connsiteX4" fmla="*/ 23231 w 181207"/>
                  <a:gd name="connsiteY4" fmla="*/ 51110 h 116158"/>
                  <a:gd name="connsiteX5" fmla="*/ 37171 w 181207"/>
                  <a:gd name="connsiteY5" fmla="*/ 60402 h 116158"/>
                  <a:gd name="connsiteX6" fmla="*/ 27878 w 181207"/>
                  <a:gd name="connsiteY6" fmla="*/ 83634 h 116158"/>
                  <a:gd name="connsiteX7" fmla="*/ 0 w 181207"/>
                  <a:gd name="connsiteY7" fmla="*/ 102219 h 116158"/>
                  <a:gd name="connsiteX8" fmla="*/ 23231 w 181207"/>
                  <a:gd name="connsiteY8" fmla="*/ 116158 h 116158"/>
                  <a:gd name="connsiteX9" fmla="*/ 65049 w 181207"/>
                  <a:gd name="connsiteY9" fmla="*/ 111512 h 116158"/>
                  <a:gd name="connsiteX10" fmla="*/ 116158 w 181207"/>
                  <a:gd name="connsiteY10" fmla="*/ 83634 h 116158"/>
                  <a:gd name="connsiteX11" fmla="*/ 157975 w 181207"/>
                  <a:gd name="connsiteY11" fmla="*/ 83634 h 116158"/>
                  <a:gd name="connsiteX12" fmla="*/ 181207 w 181207"/>
                  <a:gd name="connsiteY12" fmla="*/ 92927 h 116158"/>
                  <a:gd name="connsiteX13" fmla="*/ 181207 w 181207"/>
                  <a:gd name="connsiteY13" fmla="*/ 4646 h 116158"/>
                  <a:gd name="connsiteX0" fmla="*/ 181207 w 181207"/>
                  <a:gd name="connsiteY0" fmla="*/ 4646 h 116158"/>
                  <a:gd name="connsiteX1" fmla="*/ 130097 w 181207"/>
                  <a:gd name="connsiteY1" fmla="*/ 0 h 116158"/>
                  <a:gd name="connsiteX2" fmla="*/ 9292 w 181207"/>
                  <a:gd name="connsiteY2" fmla="*/ 18585 h 116158"/>
                  <a:gd name="connsiteX3" fmla="*/ 0 w 181207"/>
                  <a:gd name="connsiteY3" fmla="*/ 46463 h 116158"/>
                  <a:gd name="connsiteX4" fmla="*/ 23231 w 181207"/>
                  <a:gd name="connsiteY4" fmla="*/ 51110 h 116158"/>
                  <a:gd name="connsiteX5" fmla="*/ 37171 w 181207"/>
                  <a:gd name="connsiteY5" fmla="*/ 60402 h 116158"/>
                  <a:gd name="connsiteX6" fmla="*/ 27878 w 181207"/>
                  <a:gd name="connsiteY6" fmla="*/ 83634 h 116158"/>
                  <a:gd name="connsiteX7" fmla="*/ 0 w 181207"/>
                  <a:gd name="connsiteY7" fmla="*/ 102219 h 116158"/>
                  <a:gd name="connsiteX8" fmla="*/ 23231 w 181207"/>
                  <a:gd name="connsiteY8" fmla="*/ 116158 h 116158"/>
                  <a:gd name="connsiteX9" fmla="*/ 65049 w 181207"/>
                  <a:gd name="connsiteY9" fmla="*/ 111512 h 116158"/>
                  <a:gd name="connsiteX10" fmla="*/ 116158 w 181207"/>
                  <a:gd name="connsiteY10" fmla="*/ 83634 h 116158"/>
                  <a:gd name="connsiteX11" fmla="*/ 157975 w 181207"/>
                  <a:gd name="connsiteY11" fmla="*/ 83634 h 116158"/>
                  <a:gd name="connsiteX12" fmla="*/ 181207 w 181207"/>
                  <a:gd name="connsiteY12" fmla="*/ 92927 h 116158"/>
                  <a:gd name="connsiteX13" fmla="*/ 176561 w 181207"/>
                  <a:gd name="connsiteY13" fmla="*/ 46463 h 116158"/>
                  <a:gd name="connsiteX14" fmla="*/ 181207 w 181207"/>
                  <a:gd name="connsiteY14" fmla="*/ 4646 h 116158"/>
                  <a:gd name="connsiteX0" fmla="*/ 181207 w 218378"/>
                  <a:gd name="connsiteY0" fmla="*/ 4646 h 116158"/>
                  <a:gd name="connsiteX1" fmla="*/ 130097 w 218378"/>
                  <a:gd name="connsiteY1" fmla="*/ 0 h 116158"/>
                  <a:gd name="connsiteX2" fmla="*/ 9292 w 218378"/>
                  <a:gd name="connsiteY2" fmla="*/ 18585 h 116158"/>
                  <a:gd name="connsiteX3" fmla="*/ 0 w 218378"/>
                  <a:gd name="connsiteY3" fmla="*/ 46463 h 116158"/>
                  <a:gd name="connsiteX4" fmla="*/ 23231 w 218378"/>
                  <a:gd name="connsiteY4" fmla="*/ 51110 h 116158"/>
                  <a:gd name="connsiteX5" fmla="*/ 37171 w 218378"/>
                  <a:gd name="connsiteY5" fmla="*/ 60402 h 116158"/>
                  <a:gd name="connsiteX6" fmla="*/ 27878 w 218378"/>
                  <a:gd name="connsiteY6" fmla="*/ 83634 h 116158"/>
                  <a:gd name="connsiteX7" fmla="*/ 0 w 218378"/>
                  <a:gd name="connsiteY7" fmla="*/ 102219 h 116158"/>
                  <a:gd name="connsiteX8" fmla="*/ 23231 w 218378"/>
                  <a:gd name="connsiteY8" fmla="*/ 116158 h 116158"/>
                  <a:gd name="connsiteX9" fmla="*/ 65049 w 218378"/>
                  <a:gd name="connsiteY9" fmla="*/ 111512 h 116158"/>
                  <a:gd name="connsiteX10" fmla="*/ 116158 w 218378"/>
                  <a:gd name="connsiteY10" fmla="*/ 83634 h 116158"/>
                  <a:gd name="connsiteX11" fmla="*/ 157975 w 218378"/>
                  <a:gd name="connsiteY11" fmla="*/ 83634 h 116158"/>
                  <a:gd name="connsiteX12" fmla="*/ 181207 w 218378"/>
                  <a:gd name="connsiteY12" fmla="*/ 92927 h 116158"/>
                  <a:gd name="connsiteX13" fmla="*/ 218378 w 218378"/>
                  <a:gd name="connsiteY13" fmla="*/ 37170 h 116158"/>
                  <a:gd name="connsiteX14" fmla="*/ 181207 w 218378"/>
                  <a:gd name="connsiteY14" fmla="*/ 4646 h 116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8378" h="116158">
                    <a:moveTo>
                      <a:pt x="181207" y="4646"/>
                    </a:moveTo>
                    <a:lnTo>
                      <a:pt x="130097" y="0"/>
                    </a:lnTo>
                    <a:lnTo>
                      <a:pt x="9292" y="18585"/>
                    </a:lnTo>
                    <a:lnTo>
                      <a:pt x="0" y="46463"/>
                    </a:lnTo>
                    <a:lnTo>
                      <a:pt x="23231" y="51110"/>
                    </a:lnTo>
                    <a:lnTo>
                      <a:pt x="37171" y="60402"/>
                    </a:lnTo>
                    <a:lnTo>
                      <a:pt x="27878" y="83634"/>
                    </a:lnTo>
                    <a:lnTo>
                      <a:pt x="0" y="102219"/>
                    </a:lnTo>
                    <a:lnTo>
                      <a:pt x="23231" y="116158"/>
                    </a:lnTo>
                    <a:lnTo>
                      <a:pt x="65049" y="111512"/>
                    </a:lnTo>
                    <a:lnTo>
                      <a:pt x="116158" y="83634"/>
                    </a:lnTo>
                    <a:lnTo>
                      <a:pt x="157975" y="83634"/>
                    </a:lnTo>
                    <a:lnTo>
                      <a:pt x="181207" y="92927"/>
                    </a:lnTo>
                    <a:lnTo>
                      <a:pt x="218378" y="37170"/>
                    </a:lnTo>
                    <a:lnTo>
                      <a:pt x="181207" y="464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31" name="Dubrovačko_neretvanska_županija"/>
            <p:cNvGrpSpPr/>
            <p:nvPr/>
          </p:nvGrpSpPr>
          <p:grpSpPr>
            <a:xfrm>
              <a:off x="3691424" y="5558517"/>
              <a:ext cx="2176390" cy="1244203"/>
              <a:chOff x="3691427" y="5558517"/>
              <a:chExt cx="2207574" cy="1244203"/>
            </a:xfrm>
            <a:grpFill/>
          </p:grpSpPr>
          <p:sp>
            <p:nvSpPr>
              <p:cNvPr id="33" name="Freeform 32"/>
              <p:cNvSpPr/>
              <p:nvPr/>
            </p:nvSpPr>
            <p:spPr>
              <a:xfrm>
                <a:off x="4530301" y="5558517"/>
                <a:ext cx="440531" cy="422672"/>
              </a:xfrm>
              <a:custGeom>
                <a:avLst/>
                <a:gdLst>
                  <a:gd name="connsiteX0" fmla="*/ 119062 w 440531"/>
                  <a:gd name="connsiteY0" fmla="*/ 0 h 422672"/>
                  <a:gd name="connsiteX1" fmla="*/ 250031 w 440531"/>
                  <a:gd name="connsiteY1" fmla="*/ 107156 h 422672"/>
                  <a:gd name="connsiteX2" fmla="*/ 369093 w 440531"/>
                  <a:gd name="connsiteY2" fmla="*/ 160735 h 422672"/>
                  <a:gd name="connsiteX3" fmla="*/ 392906 w 440531"/>
                  <a:gd name="connsiteY3" fmla="*/ 232172 h 422672"/>
                  <a:gd name="connsiteX4" fmla="*/ 440531 w 440531"/>
                  <a:gd name="connsiteY4" fmla="*/ 339328 h 422672"/>
                  <a:gd name="connsiteX5" fmla="*/ 357187 w 440531"/>
                  <a:gd name="connsiteY5" fmla="*/ 404813 h 422672"/>
                  <a:gd name="connsiteX6" fmla="*/ 279797 w 440531"/>
                  <a:gd name="connsiteY6" fmla="*/ 422672 h 422672"/>
                  <a:gd name="connsiteX7" fmla="*/ 238125 w 440531"/>
                  <a:gd name="connsiteY7" fmla="*/ 416719 h 422672"/>
                  <a:gd name="connsiteX8" fmla="*/ 148828 w 440531"/>
                  <a:gd name="connsiteY8" fmla="*/ 309563 h 422672"/>
                  <a:gd name="connsiteX9" fmla="*/ 190500 w 440531"/>
                  <a:gd name="connsiteY9" fmla="*/ 261938 h 422672"/>
                  <a:gd name="connsiteX10" fmla="*/ 166687 w 440531"/>
                  <a:gd name="connsiteY10" fmla="*/ 250031 h 422672"/>
                  <a:gd name="connsiteX11" fmla="*/ 119062 w 440531"/>
                  <a:gd name="connsiteY11" fmla="*/ 273844 h 422672"/>
                  <a:gd name="connsiteX12" fmla="*/ 101203 w 440531"/>
                  <a:gd name="connsiteY12" fmla="*/ 208360 h 422672"/>
                  <a:gd name="connsiteX13" fmla="*/ 65484 w 440531"/>
                  <a:gd name="connsiteY13" fmla="*/ 232172 h 422672"/>
                  <a:gd name="connsiteX14" fmla="*/ 0 w 440531"/>
                  <a:gd name="connsiteY14" fmla="*/ 142875 h 422672"/>
                  <a:gd name="connsiteX15" fmla="*/ 47625 w 440531"/>
                  <a:gd name="connsiteY15" fmla="*/ 95250 h 422672"/>
                  <a:gd name="connsiteX16" fmla="*/ 5953 w 440531"/>
                  <a:gd name="connsiteY16" fmla="*/ 71438 h 422672"/>
                  <a:gd name="connsiteX17" fmla="*/ 119062 w 440531"/>
                  <a:gd name="connsiteY17" fmla="*/ 0 h 422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40531" h="422672">
                    <a:moveTo>
                      <a:pt x="119062" y="0"/>
                    </a:moveTo>
                    <a:lnTo>
                      <a:pt x="250031" y="107156"/>
                    </a:lnTo>
                    <a:lnTo>
                      <a:pt x="369093" y="160735"/>
                    </a:lnTo>
                    <a:lnTo>
                      <a:pt x="392906" y="232172"/>
                    </a:lnTo>
                    <a:lnTo>
                      <a:pt x="440531" y="339328"/>
                    </a:lnTo>
                    <a:lnTo>
                      <a:pt x="357187" y="404813"/>
                    </a:lnTo>
                    <a:lnTo>
                      <a:pt x="279797" y="422672"/>
                    </a:lnTo>
                    <a:lnTo>
                      <a:pt x="238125" y="416719"/>
                    </a:lnTo>
                    <a:lnTo>
                      <a:pt x="148828" y="309563"/>
                    </a:lnTo>
                    <a:lnTo>
                      <a:pt x="190500" y="261938"/>
                    </a:lnTo>
                    <a:lnTo>
                      <a:pt x="166687" y="250031"/>
                    </a:lnTo>
                    <a:lnTo>
                      <a:pt x="119062" y="273844"/>
                    </a:lnTo>
                    <a:lnTo>
                      <a:pt x="101203" y="208360"/>
                    </a:lnTo>
                    <a:lnTo>
                      <a:pt x="65484" y="232172"/>
                    </a:lnTo>
                    <a:lnTo>
                      <a:pt x="0" y="142875"/>
                    </a:lnTo>
                    <a:lnTo>
                      <a:pt x="47625" y="95250"/>
                    </a:lnTo>
                    <a:lnTo>
                      <a:pt x="5953" y="71438"/>
                    </a:lnTo>
                    <a:lnTo>
                      <a:pt x="11906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691427" y="5879986"/>
                <a:ext cx="612914" cy="154781"/>
              </a:xfrm>
              <a:custGeom>
                <a:avLst/>
                <a:gdLst>
                  <a:gd name="connsiteX0" fmla="*/ 607219 w 607219"/>
                  <a:gd name="connsiteY0" fmla="*/ 142875 h 154781"/>
                  <a:gd name="connsiteX1" fmla="*/ 398860 w 607219"/>
                  <a:gd name="connsiteY1" fmla="*/ 107156 h 154781"/>
                  <a:gd name="connsiteX2" fmla="*/ 273844 w 607219"/>
                  <a:gd name="connsiteY2" fmla="*/ 154781 h 154781"/>
                  <a:gd name="connsiteX3" fmla="*/ 232172 w 607219"/>
                  <a:gd name="connsiteY3" fmla="*/ 142875 h 154781"/>
                  <a:gd name="connsiteX4" fmla="*/ 113110 w 607219"/>
                  <a:gd name="connsiteY4" fmla="*/ 142875 h 154781"/>
                  <a:gd name="connsiteX5" fmla="*/ 23813 w 607219"/>
                  <a:gd name="connsiteY5" fmla="*/ 113109 h 154781"/>
                  <a:gd name="connsiteX6" fmla="*/ 0 w 607219"/>
                  <a:gd name="connsiteY6" fmla="*/ 101203 h 154781"/>
                  <a:gd name="connsiteX7" fmla="*/ 77391 w 607219"/>
                  <a:gd name="connsiteY7" fmla="*/ 59531 h 154781"/>
                  <a:gd name="connsiteX8" fmla="*/ 0 w 607219"/>
                  <a:gd name="connsiteY8" fmla="*/ 23812 h 154781"/>
                  <a:gd name="connsiteX9" fmla="*/ 83344 w 607219"/>
                  <a:gd name="connsiteY9" fmla="*/ 0 h 154781"/>
                  <a:gd name="connsiteX10" fmla="*/ 166688 w 607219"/>
                  <a:gd name="connsiteY10" fmla="*/ 53578 h 154781"/>
                  <a:gd name="connsiteX11" fmla="*/ 261938 w 607219"/>
                  <a:gd name="connsiteY11" fmla="*/ 77391 h 154781"/>
                  <a:gd name="connsiteX12" fmla="*/ 351235 w 607219"/>
                  <a:gd name="connsiteY12" fmla="*/ 29766 h 154781"/>
                  <a:gd name="connsiteX13" fmla="*/ 494110 w 607219"/>
                  <a:gd name="connsiteY13" fmla="*/ 53578 h 154781"/>
                  <a:gd name="connsiteX14" fmla="*/ 589360 w 607219"/>
                  <a:gd name="connsiteY14" fmla="*/ 59531 h 154781"/>
                  <a:gd name="connsiteX15" fmla="*/ 607219 w 607219"/>
                  <a:gd name="connsiteY15" fmla="*/ 142875 h 154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07219" h="154781">
                    <a:moveTo>
                      <a:pt x="607219" y="142875"/>
                    </a:moveTo>
                    <a:lnTo>
                      <a:pt x="398860" y="107156"/>
                    </a:lnTo>
                    <a:lnTo>
                      <a:pt x="273844" y="154781"/>
                    </a:lnTo>
                    <a:lnTo>
                      <a:pt x="232172" y="142875"/>
                    </a:lnTo>
                    <a:lnTo>
                      <a:pt x="113110" y="142875"/>
                    </a:lnTo>
                    <a:lnTo>
                      <a:pt x="23813" y="113109"/>
                    </a:lnTo>
                    <a:lnTo>
                      <a:pt x="0" y="101203"/>
                    </a:lnTo>
                    <a:lnTo>
                      <a:pt x="77391" y="59531"/>
                    </a:lnTo>
                    <a:lnTo>
                      <a:pt x="0" y="23812"/>
                    </a:lnTo>
                    <a:lnTo>
                      <a:pt x="83344" y="0"/>
                    </a:lnTo>
                    <a:lnTo>
                      <a:pt x="166688" y="53578"/>
                    </a:lnTo>
                    <a:lnTo>
                      <a:pt x="261938" y="77391"/>
                    </a:lnTo>
                    <a:lnTo>
                      <a:pt x="351235" y="29766"/>
                    </a:lnTo>
                    <a:lnTo>
                      <a:pt x="494110" y="53578"/>
                    </a:lnTo>
                    <a:lnTo>
                      <a:pt x="589360" y="59531"/>
                    </a:lnTo>
                    <a:lnTo>
                      <a:pt x="607219" y="142875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3869763" y="6249080"/>
                <a:ext cx="166687" cy="77390"/>
              </a:xfrm>
              <a:custGeom>
                <a:avLst/>
                <a:gdLst>
                  <a:gd name="connsiteX0" fmla="*/ 166687 w 166687"/>
                  <a:gd name="connsiteY0" fmla="*/ 5953 h 77390"/>
                  <a:gd name="connsiteX1" fmla="*/ 0 w 166687"/>
                  <a:gd name="connsiteY1" fmla="*/ 0 h 77390"/>
                  <a:gd name="connsiteX2" fmla="*/ 47625 w 166687"/>
                  <a:gd name="connsiteY2" fmla="*/ 59531 h 77390"/>
                  <a:gd name="connsiteX3" fmla="*/ 107156 w 166687"/>
                  <a:gd name="connsiteY3" fmla="*/ 71437 h 77390"/>
                  <a:gd name="connsiteX4" fmla="*/ 160734 w 166687"/>
                  <a:gd name="connsiteY4" fmla="*/ 77390 h 77390"/>
                  <a:gd name="connsiteX5" fmla="*/ 166687 w 166687"/>
                  <a:gd name="connsiteY5" fmla="*/ 5953 h 77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6687" h="77390">
                    <a:moveTo>
                      <a:pt x="166687" y="5953"/>
                    </a:moveTo>
                    <a:lnTo>
                      <a:pt x="0" y="0"/>
                    </a:lnTo>
                    <a:lnTo>
                      <a:pt x="47625" y="59531"/>
                    </a:lnTo>
                    <a:lnTo>
                      <a:pt x="107156" y="71437"/>
                    </a:lnTo>
                    <a:lnTo>
                      <a:pt x="160734" y="77390"/>
                    </a:lnTo>
                    <a:lnTo>
                      <a:pt x="166687" y="595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119794" y="5796642"/>
                <a:ext cx="1779207" cy="1006078"/>
              </a:xfrm>
              <a:custGeom>
                <a:avLst/>
                <a:gdLst>
                  <a:gd name="connsiteX0" fmla="*/ 11906 w 1762125"/>
                  <a:gd name="connsiteY0" fmla="*/ 0 h 1006078"/>
                  <a:gd name="connsiteX1" fmla="*/ 0 w 1762125"/>
                  <a:gd name="connsiteY1" fmla="*/ 53578 h 1006078"/>
                  <a:gd name="connsiteX2" fmla="*/ 190500 w 1762125"/>
                  <a:gd name="connsiteY2" fmla="*/ 130969 h 1006078"/>
                  <a:gd name="connsiteX3" fmla="*/ 244078 w 1762125"/>
                  <a:gd name="connsiteY3" fmla="*/ 107156 h 1006078"/>
                  <a:gd name="connsiteX4" fmla="*/ 458391 w 1762125"/>
                  <a:gd name="connsiteY4" fmla="*/ 232172 h 1006078"/>
                  <a:gd name="connsiteX5" fmla="*/ 494110 w 1762125"/>
                  <a:gd name="connsiteY5" fmla="*/ 220266 h 1006078"/>
                  <a:gd name="connsiteX6" fmla="*/ 541735 w 1762125"/>
                  <a:gd name="connsiteY6" fmla="*/ 255985 h 1006078"/>
                  <a:gd name="connsiteX7" fmla="*/ 529828 w 1762125"/>
                  <a:gd name="connsiteY7" fmla="*/ 291703 h 1006078"/>
                  <a:gd name="connsiteX8" fmla="*/ 863203 w 1762125"/>
                  <a:gd name="connsiteY8" fmla="*/ 410766 h 1006078"/>
                  <a:gd name="connsiteX9" fmla="*/ 851297 w 1762125"/>
                  <a:gd name="connsiteY9" fmla="*/ 369094 h 1006078"/>
                  <a:gd name="connsiteX10" fmla="*/ 910828 w 1762125"/>
                  <a:gd name="connsiteY10" fmla="*/ 404813 h 1006078"/>
                  <a:gd name="connsiteX11" fmla="*/ 970360 w 1762125"/>
                  <a:gd name="connsiteY11" fmla="*/ 392906 h 1006078"/>
                  <a:gd name="connsiteX12" fmla="*/ 1047750 w 1762125"/>
                  <a:gd name="connsiteY12" fmla="*/ 440531 h 1006078"/>
                  <a:gd name="connsiteX13" fmla="*/ 1101328 w 1762125"/>
                  <a:gd name="connsiteY13" fmla="*/ 500063 h 1006078"/>
                  <a:gd name="connsiteX14" fmla="*/ 1184672 w 1762125"/>
                  <a:gd name="connsiteY14" fmla="*/ 565547 h 1006078"/>
                  <a:gd name="connsiteX15" fmla="*/ 1184672 w 1762125"/>
                  <a:gd name="connsiteY15" fmla="*/ 565547 h 1006078"/>
                  <a:gd name="connsiteX16" fmla="*/ 1291828 w 1762125"/>
                  <a:gd name="connsiteY16" fmla="*/ 648891 h 1006078"/>
                  <a:gd name="connsiteX17" fmla="*/ 1387078 w 1762125"/>
                  <a:gd name="connsiteY17" fmla="*/ 690563 h 1006078"/>
                  <a:gd name="connsiteX18" fmla="*/ 1440656 w 1762125"/>
                  <a:gd name="connsiteY18" fmla="*/ 762000 h 1006078"/>
                  <a:gd name="connsiteX19" fmla="*/ 1541860 w 1762125"/>
                  <a:gd name="connsiteY19" fmla="*/ 863203 h 1006078"/>
                  <a:gd name="connsiteX20" fmla="*/ 1649016 w 1762125"/>
                  <a:gd name="connsiteY20" fmla="*/ 952500 h 1006078"/>
                  <a:gd name="connsiteX21" fmla="*/ 1684735 w 1762125"/>
                  <a:gd name="connsiteY21" fmla="*/ 994172 h 1006078"/>
                  <a:gd name="connsiteX22" fmla="*/ 1762125 w 1762125"/>
                  <a:gd name="connsiteY22" fmla="*/ 1006078 h 1006078"/>
                  <a:gd name="connsiteX23" fmla="*/ 1696641 w 1762125"/>
                  <a:gd name="connsiteY23" fmla="*/ 922735 h 1006078"/>
                  <a:gd name="connsiteX24" fmla="*/ 1696641 w 1762125"/>
                  <a:gd name="connsiteY24" fmla="*/ 809625 h 1006078"/>
                  <a:gd name="connsiteX25" fmla="*/ 1613297 w 1762125"/>
                  <a:gd name="connsiteY25" fmla="*/ 696516 h 1006078"/>
                  <a:gd name="connsiteX26" fmla="*/ 1476375 w 1762125"/>
                  <a:gd name="connsiteY26" fmla="*/ 720328 h 1006078"/>
                  <a:gd name="connsiteX27" fmla="*/ 1387078 w 1762125"/>
                  <a:gd name="connsiteY27" fmla="*/ 642938 h 1006078"/>
                  <a:gd name="connsiteX28" fmla="*/ 1315641 w 1762125"/>
                  <a:gd name="connsiteY28" fmla="*/ 583406 h 1006078"/>
                  <a:gd name="connsiteX29" fmla="*/ 1220391 w 1762125"/>
                  <a:gd name="connsiteY29" fmla="*/ 488156 h 1006078"/>
                  <a:gd name="connsiteX30" fmla="*/ 1148953 w 1762125"/>
                  <a:gd name="connsiteY30" fmla="*/ 440531 h 1006078"/>
                  <a:gd name="connsiteX31" fmla="*/ 1077516 w 1762125"/>
                  <a:gd name="connsiteY31" fmla="*/ 392906 h 1006078"/>
                  <a:gd name="connsiteX32" fmla="*/ 1047750 w 1762125"/>
                  <a:gd name="connsiteY32" fmla="*/ 392906 h 1006078"/>
                  <a:gd name="connsiteX33" fmla="*/ 1029891 w 1762125"/>
                  <a:gd name="connsiteY33" fmla="*/ 327422 h 1006078"/>
                  <a:gd name="connsiteX34" fmla="*/ 988219 w 1762125"/>
                  <a:gd name="connsiteY34" fmla="*/ 267891 h 1006078"/>
                  <a:gd name="connsiteX35" fmla="*/ 988219 w 1762125"/>
                  <a:gd name="connsiteY35" fmla="*/ 214313 h 1006078"/>
                  <a:gd name="connsiteX36" fmla="*/ 946547 w 1762125"/>
                  <a:gd name="connsiteY36" fmla="*/ 202406 h 1006078"/>
                  <a:gd name="connsiteX37" fmla="*/ 898922 w 1762125"/>
                  <a:gd name="connsiteY37" fmla="*/ 232172 h 1006078"/>
                  <a:gd name="connsiteX38" fmla="*/ 827485 w 1762125"/>
                  <a:gd name="connsiteY38" fmla="*/ 202406 h 1006078"/>
                  <a:gd name="connsiteX39" fmla="*/ 767953 w 1762125"/>
                  <a:gd name="connsiteY39" fmla="*/ 232172 h 1006078"/>
                  <a:gd name="connsiteX40" fmla="*/ 797719 w 1762125"/>
                  <a:gd name="connsiteY40" fmla="*/ 285750 h 1006078"/>
                  <a:gd name="connsiteX41" fmla="*/ 821531 w 1762125"/>
                  <a:gd name="connsiteY41" fmla="*/ 297656 h 1006078"/>
                  <a:gd name="connsiteX42" fmla="*/ 803672 w 1762125"/>
                  <a:gd name="connsiteY42" fmla="*/ 315516 h 1006078"/>
                  <a:gd name="connsiteX43" fmla="*/ 732235 w 1762125"/>
                  <a:gd name="connsiteY43" fmla="*/ 273844 h 1006078"/>
                  <a:gd name="connsiteX44" fmla="*/ 619125 w 1762125"/>
                  <a:gd name="connsiteY44" fmla="*/ 220266 h 1006078"/>
                  <a:gd name="connsiteX45" fmla="*/ 559594 w 1762125"/>
                  <a:gd name="connsiteY45" fmla="*/ 214313 h 1006078"/>
                  <a:gd name="connsiteX46" fmla="*/ 500063 w 1762125"/>
                  <a:gd name="connsiteY46" fmla="*/ 172641 h 1006078"/>
                  <a:gd name="connsiteX47" fmla="*/ 392906 w 1762125"/>
                  <a:gd name="connsiteY47" fmla="*/ 101203 h 1006078"/>
                  <a:gd name="connsiteX48" fmla="*/ 291703 w 1762125"/>
                  <a:gd name="connsiteY48" fmla="*/ 65485 h 1006078"/>
                  <a:gd name="connsiteX49" fmla="*/ 166688 w 1762125"/>
                  <a:gd name="connsiteY49" fmla="*/ 47625 h 1006078"/>
                  <a:gd name="connsiteX50" fmla="*/ 65485 w 1762125"/>
                  <a:gd name="connsiteY50" fmla="*/ 47625 h 1006078"/>
                  <a:gd name="connsiteX51" fmla="*/ 11906 w 1762125"/>
                  <a:gd name="connsiteY51" fmla="*/ 0 h 1006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762125" h="1006078">
                    <a:moveTo>
                      <a:pt x="11906" y="0"/>
                    </a:moveTo>
                    <a:lnTo>
                      <a:pt x="0" y="53578"/>
                    </a:lnTo>
                    <a:lnTo>
                      <a:pt x="190500" y="130969"/>
                    </a:lnTo>
                    <a:lnTo>
                      <a:pt x="244078" y="107156"/>
                    </a:lnTo>
                    <a:lnTo>
                      <a:pt x="458391" y="232172"/>
                    </a:lnTo>
                    <a:lnTo>
                      <a:pt x="494110" y="220266"/>
                    </a:lnTo>
                    <a:lnTo>
                      <a:pt x="541735" y="255985"/>
                    </a:lnTo>
                    <a:lnTo>
                      <a:pt x="529828" y="291703"/>
                    </a:lnTo>
                    <a:lnTo>
                      <a:pt x="863203" y="410766"/>
                    </a:lnTo>
                    <a:lnTo>
                      <a:pt x="851297" y="369094"/>
                    </a:lnTo>
                    <a:lnTo>
                      <a:pt x="910828" y="404813"/>
                    </a:lnTo>
                    <a:lnTo>
                      <a:pt x="970360" y="392906"/>
                    </a:lnTo>
                    <a:lnTo>
                      <a:pt x="1047750" y="440531"/>
                    </a:lnTo>
                    <a:lnTo>
                      <a:pt x="1101328" y="500063"/>
                    </a:lnTo>
                    <a:lnTo>
                      <a:pt x="1184672" y="565547"/>
                    </a:lnTo>
                    <a:lnTo>
                      <a:pt x="1184672" y="565547"/>
                    </a:lnTo>
                    <a:lnTo>
                      <a:pt x="1291828" y="648891"/>
                    </a:lnTo>
                    <a:lnTo>
                      <a:pt x="1387078" y="690563"/>
                    </a:lnTo>
                    <a:lnTo>
                      <a:pt x="1440656" y="762000"/>
                    </a:lnTo>
                    <a:lnTo>
                      <a:pt x="1541860" y="863203"/>
                    </a:lnTo>
                    <a:lnTo>
                      <a:pt x="1649016" y="952500"/>
                    </a:lnTo>
                    <a:lnTo>
                      <a:pt x="1684735" y="994172"/>
                    </a:lnTo>
                    <a:lnTo>
                      <a:pt x="1762125" y="1006078"/>
                    </a:lnTo>
                    <a:lnTo>
                      <a:pt x="1696641" y="922735"/>
                    </a:lnTo>
                    <a:lnTo>
                      <a:pt x="1696641" y="809625"/>
                    </a:lnTo>
                    <a:lnTo>
                      <a:pt x="1613297" y="696516"/>
                    </a:lnTo>
                    <a:lnTo>
                      <a:pt x="1476375" y="720328"/>
                    </a:lnTo>
                    <a:lnTo>
                      <a:pt x="1387078" y="642938"/>
                    </a:lnTo>
                    <a:lnTo>
                      <a:pt x="1315641" y="583406"/>
                    </a:lnTo>
                    <a:lnTo>
                      <a:pt x="1220391" y="488156"/>
                    </a:lnTo>
                    <a:lnTo>
                      <a:pt x="1148953" y="440531"/>
                    </a:lnTo>
                    <a:lnTo>
                      <a:pt x="1077516" y="392906"/>
                    </a:lnTo>
                    <a:lnTo>
                      <a:pt x="1047750" y="392906"/>
                    </a:lnTo>
                    <a:lnTo>
                      <a:pt x="1029891" y="327422"/>
                    </a:lnTo>
                    <a:lnTo>
                      <a:pt x="988219" y="267891"/>
                    </a:lnTo>
                    <a:lnTo>
                      <a:pt x="988219" y="214313"/>
                    </a:lnTo>
                    <a:lnTo>
                      <a:pt x="946547" y="202406"/>
                    </a:lnTo>
                    <a:lnTo>
                      <a:pt x="898922" y="232172"/>
                    </a:lnTo>
                    <a:lnTo>
                      <a:pt x="827485" y="202406"/>
                    </a:lnTo>
                    <a:lnTo>
                      <a:pt x="767953" y="232172"/>
                    </a:lnTo>
                    <a:lnTo>
                      <a:pt x="797719" y="285750"/>
                    </a:lnTo>
                    <a:lnTo>
                      <a:pt x="821531" y="297656"/>
                    </a:lnTo>
                    <a:lnTo>
                      <a:pt x="803672" y="315516"/>
                    </a:lnTo>
                    <a:lnTo>
                      <a:pt x="732235" y="273844"/>
                    </a:lnTo>
                    <a:lnTo>
                      <a:pt x="619125" y="220266"/>
                    </a:lnTo>
                    <a:lnTo>
                      <a:pt x="559594" y="214313"/>
                    </a:lnTo>
                    <a:lnTo>
                      <a:pt x="500063" y="172641"/>
                    </a:lnTo>
                    <a:lnTo>
                      <a:pt x="392906" y="101203"/>
                    </a:lnTo>
                    <a:lnTo>
                      <a:pt x="291703" y="65485"/>
                    </a:lnTo>
                    <a:lnTo>
                      <a:pt x="166688" y="47625"/>
                    </a:lnTo>
                    <a:lnTo>
                      <a:pt x="65485" y="47625"/>
                    </a:lnTo>
                    <a:lnTo>
                      <a:pt x="1190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500535" y="6195502"/>
                <a:ext cx="488156" cy="184546"/>
              </a:xfrm>
              <a:custGeom>
                <a:avLst/>
                <a:gdLst>
                  <a:gd name="connsiteX0" fmla="*/ 35719 w 488156"/>
                  <a:gd name="connsiteY0" fmla="*/ 0 h 184546"/>
                  <a:gd name="connsiteX1" fmla="*/ 0 w 488156"/>
                  <a:gd name="connsiteY1" fmla="*/ 47625 h 184546"/>
                  <a:gd name="connsiteX2" fmla="*/ 482203 w 488156"/>
                  <a:gd name="connsiteY2" fmla="*/ 184546 h 184546"/>
                  <a:gd name="connsiteX3" fmla="*/ 488156 w 488156"/>
                  <a:gd name="connsiteY3" fmla="*/ 148828 h 184546"/>
                  <a:gd name="connsiteX4" fmla="*/ 35719 w 488156"/>
                  <a:gd name="connsiteY4" fmla="*/ 0 h 184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8156" h="184546">
                    <a:moveTo>
                      <a:pt x="35719" y="0"/>
                    </a:moveTo>
                    <a:lnTo>
                      <a:pt x="0" y="47625"/>
                    </a:lnTo>
                    <a:lnTo>
                      <a:pt x="482203" y="184546"/>
                    </a:lnTo>
                    <a:lnTo>
                      <a:pt x="488156" y="148828"/>
                    </a:lnTo>
                    <a:lnTo>
                      <a:pt x="35719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32" name="Grad_Zagreb"/>
            <p:cNvSpPr/>
            <p:nvPr/>
          </p:nvSpPr>
          <p:spPr>
            <a:xfrm>
              <a:off x="2723239" y="957675"/>
              <a:ext cx="521471" cy="576757"/>
            </a:xfrm>
            <a:custGeom>
              <a:avLst/>
              <a:gdLst>
                <a:gd name="connsiteX0" fmla="*/ 422672 w 523875"/>
                <a:gd name="connsiteY0" fmla="*/ 0 h 577453"/>
                <a:gd name="connsiteX1" fmla="*/ 220266 w 523875"/>
                <a:gd name="connsiteY1" fmla="*/ 89297 h 577453"/>
                <a:gd name="connsiteX2" fmla="*/ 178594 w 523875"/>
                <a:gd name="connsiteY2" fmla="*/ 130969 h 577453"/>
                <a:gd name="connsiteX3" fmla="*/ 71438 w 523875"/>
                <a:gd name="connsiteY3" fmla="*/ 220265 h 577453"/>
                <a:gd name="connsiteX4" fmla="*/ 47625 w 523875"/>
                <a:gd name="connsiteY4" fmla="*/ 244078 h 577453"/>
                <a:gd name="connsiteX5" fmla="*/ 83344 w 523875"/>
                <a:gd name="connsiteY5" fmla="*/ 315515 h 577453"/>
                <a:gd name="connsiteX6" fmla="*/ 125016 w 523875"/>
                <a:gd name="connsiteY6" fmla="*/ 351234 h 577453"/>
                <a:gd name="connsiteX7" fmla="*/ 89297 w 523875"/>
                <a:gd name="connsiteY7" fmla="*/ 404812 h 577453"/>
                <a:gd name="connsiteX8" fmla="*/ 35719 w 523875"/>
                <a:gd name="connsiteY8" fmla="*/ 416719 h 577453"/>
                <a:gd name="connsiteX9" fmla="*/ 5954 w 523875"/>
                <a:gd name="connsiteY9" fmla="*/ 434578 h 577453"/>
                <a:gd name="connsiteX10" fmla="*/ 0 w 523875"/>
                <a:gd name="connsiteY10" fmla="*/ 482203 h 577453"/>
                <a:gd name="connsiteX11" fmla="*/ 119063 w 523875"/>
                <a:gd name="connsiteY11" fmla="*/ 523875 h 577453"/>
                <a:gd name="connsiteX12" fmla="*/ 136922 w 523875"/>
                <a:gd name="connsiteY12" fmla="*/ 577453 h 577453"/>
                <a:gd name="connsiteX13" fmla="*/ 202407 w 523875"/>
                <a:gd name="connsiteY13" fmla="*/ 559594 h 577453"/>
                <a:gd name="connsiteX14" fmla="*/ 250032 w 523875"/>
                <a:gd name="connsiteY14" fmla="*/ 410765 h 577453"/>
                <a:gd name="connsiteX15" fmla="*/ 297657 w 523875"/>
                <a:gd name="connsiteY15" fmla="*/ 351234 h 577453"/>
                <a:gd name="connsiteX16" fmla="*/ 428625 w 523875"/>
                <a:gd name="connsiteY16" fmla="*/ 255984 h 577453"/>
                <a:gd name="connsiteX17" fmla="*/ 494110 w 523875"/>
                <a:gd name="connsiteY17" fmla="*/ 315515 h 577453"/>
                <a:gd name="connsiteX18" fmla="*/ 500063 w 523875"/>
                <a:gd name="connsiteY18" fmla="*/ 232172 h 577453"/>
                <a:gd name="connsiteX19" fmla="*/ 523875 w 523875"/>
                <a:gd name="connsiteY19" fmla="*/ 196453 h 577453"/>
                <a:gd name="connsiteX20" fmla="*/ 440532 w 523875"/>
                <a:gd name="connsiteY20" fmla="*/ 125015 h 577453"/>
                <a:gd name="connsiteX21" fmla="*/ 422672 w 523875"/>
                <a:gd name="connsiteY21" fmla="*/ 0 h 57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23875" h="577453">
                  <a:moveTo>
                    <a:pt x="422672" y="0"/>
                  </a:moveTo>
                  <a:lnTo>
                    <a:pt x="220266" y="89297"/>
                  </a:lnTo>
                  <a:lnTo>
                    <a:pt x="178594" y="130969"/>
                  </a:lnTo>
                  <a:lnTo>
                    <a:pt x="71438" y="220265"/>
                  </a:lnTo>
                  <a:lnTo>
                    <a:pt x="47625" y="244078"/>
                  </a:lnTo>
                  <a:lnTo>
                    <a:pt x="83344" y="315515"/>
                  </a:lnTo>
                  <a:lnTo>
                    <a:pt x="125016" y="351234"/>
                  </a:lnTo>
                  <a:lnTo>
                    <a:pt x="89297" y="404812"/>
                  </a:lnTo>
                  <a:lnTo>
                    <a:pt x="35719" y="416719"/>
                  </a:lnTo>
                  <a:lnTo>
                    <a:pt x="5954" y="434578"/>
                  </a:lnTo>
                  <a:lnTo>
                    <a:pt x="0" y="482203"/>
                  </a:lnTo>
                  <a:lnTo>
                    <a:pt x="119063" y="523875"/>
                  </a:lnTo>
                  <a:lnTo>
                    <a:pt x="136922" y="577453"/>
                  </a:lnTo>
                  <a:lnTo>
                    <a:pt x="202407" y="559594"/>
                  </a:lnTo>
                  <a:lnTo>
                    <a:pt x="250032" y="410765"/>
                  </a:lnTo>
                  <a:lnTo>
                    <a:pt x="297657" y="351234"/>
                  </a:lnTo>
                  <a:lnTo>
                    <a:pt x="428625" y="255984"/>
                  </a:lnTo>
                  <a:lnTo>
                    <a:pt x="494110" y="315515"/>
                  </a:lnTo>
                  <a:lnTo>
                    <a:pt x="500063" y="232172"/>
                  </a:lnTo>
                  <a:lnTo>
                    <a:pt x="523875" y="196453"/>
                  </a:lnTo>
                  <a:lnTo>
                    <a:pt x="440532" y="125015"/>
                  </a:lnTo>
                  <a:lnTo>
                    <a:pt x="42267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</p:grpSp>
      <p:sp>
        <p:nvSpPr>
          <p:cNvPr id="88" name="TextBox 52"/>
          <p:cNvSpPr txBox="1">
            <a:spLocks noChangeArrowheads="1"/>
          </p:cNvSpPr>
          <p:nvPr/>
        </p:nvSpPr>
        <p:spPr bwMode="auto">
          <a:xfrm>
            <a:off x="214282" y="1000108"/>
            <a:ext cx="3786214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Ograničeni pozivi za dostavu projektnih prijedloga za sufinanciranje iz fondova EU biti će objavljeni iz sredstava programskog razdoblja 2014. – 2020. za županije koje do sada nisu pristupile izradi integriranog Masterplana prometnog razvoja!</a:t>
            </a:r>
            <a:endParaRPr lang="hr-HR" altLang="sr-Latn-RS" sz="28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7504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23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28840" y="2598003"/>
            <a:ext cx="68151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4800" b="1" dirty="0" smtClean="0">
                <a:solidFill>
                  <a:srgbClr val="002060"/>
                </a:solidFill>
                <a:latin typeface="Calibri" pitchFamily="34" charset="0"/>
              </a:rPr>
              <a:t>Hvala na pažnji!</a:t>
            </a:r>
            <a:endParaRPr lang="vi-VN" sz="4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01090" y="7141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26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U.22 Pregled/ažuriranje lokalnih / regionalnih Glavnih planova (</a:t>
            </a:r>
            <a:r>
              <a:rPr lang="hr-HR" sz="24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Masterplan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) (1)</a:t>
            </a:r>
          </a:p>
          <a:p>
            <a:pPr>
              <a:defRPr/>
            </a:pP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od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funkcionalnih regija i/ili gradova zahtijevat će se da razviju vlastite Planove održive gradske mobilnosti (planovi mobilnosti koji mogu pokriti područje jednog ili više gradova koji pripadaju zajedničkoj aglomeraciji/funkcionalnoj regiji). 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analiza 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postojeć</a:t>
            </a:r>
            <a:r>
              <a:rPr lang="hr-HR" sz="2400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eg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stanja prometnog sustava uzimajući u obzir ne samo infrastrukturu već i operativne i organizacijske 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aspekte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=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identifi</a:t>
            </a:r>
            <a:r>
              <a:rPr lang="hr-HR" sz="24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kacija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buduć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ih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potreb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</a:t>
            </a:r>
            <a:endParaRPr lang="hr-HR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6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U.22 Pregled/ažuriranje lokalnih / regionalnih Glavnih planova (</a:t>
            </a:r>
            <a:r>
              <a:rPr lang="hr-HR" sz="24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Masterplan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) (2)</a:t>
            </a:r>
          </a:p>
          <a:p>
            <a:pPr>
              <a:defRPr/>
            </a:pP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Postojanje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tih planova preduvjet je za ulaganja u sustav javnog prijevoza. 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Planovi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održive gradske mobilnosti (Sustainable Urban Mobility plan-SUMP) će se periodično pregledavati i ažurirati i moraju biti usklađeni s instrumentima planiranja visoke razine kao što je Strategija prometnog razvoja Republike Hrvatske. </a:t>
            </a:r>
            <a:endParaRPr lang="hr-HR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4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Funkcionalne regije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=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regije s visokom razinom prometne interakcije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-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ne podudaraju se s administrativnim jedinicama ili granicama Republike Hrvatske.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Inicijalno su određene na temelju ključnih karakteristika regija, utvrđujući zone koje se u nekim slučajevima preklapaju.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Nakon provođenja daljnje analize i izrade Nacionalnog prometnog modela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biti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će moguće utvrditi precizniji obuhvat svake funkcionalne regije.</a:t>
            </a:r>
            <a:endParaRPr lang="hr-HR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pic>
        <p:nvPicPr>
          <p:cNvPr id="7" name="Kép 1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820860" y="1138528"/>
            <a:ext cx="7251734" cy="51206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5918" y="5286388"/>
            <a:ext cx="2581038" cy="830997"/>
          </a:xfrm>
          <a:prstGeom prst="rect">
            <a:avLst/>
          </a:prstGeom>
          <a:solidFill>
            <a:schemeClr val="accent3">
              <a:lumMod val="20000"/>
              <a:lumOff val="80000"/>
              <a:alpha val="14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2400" dirty="0">
                <a:solidFill>
                  <a:srgbClr val="002060"/>
                </a:solidFill>
                <a:latin typeface="Calibri" panose="020F0502020204030204" pitchFamily="34" charset="0"/>
                <a:ea typeface="Segoe UI" pitchFamily="34" charset="0"/>
                <a:cs typeface="Segoe UI" pitchFamily="34" charset="0"/>
              </a:rPr>
              <a:t>FUNKCIONALNE </a:t>
            </a:r>
          </a:p>
          <a:p>
            <a:pPr algn="ctr">
              <a:defRPr/>
            </a:pPr>
            <a:r>
              <a:rPr lang="hr-HR" sz="2400" dirty="0">
                <a:solidFill>
                  <a:srgbClr val="002060"/>
                </a:solidFill>
                <a:latin typeface="Calibri" panose="020F0502020204030204" pitchFamily="34" charset="0"/>
                <a:ea typeface="Segoe UI" pitchFamily="34" charset="0"/>
                <a:cs typeface="Segoe UI" pitchFamily="34" charset="0"/>
              </a:rPr>
              <a:t>REGIJE RH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U.9 Reorganizacija sektora gradske, prigradske i regionalne mobilnosti</a:t>
            </a:r>
          </a:p>
          <a:p>
            <a:pPr>
              <a:defRPr/>
            </a:pP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Postojanje </a:t>
            </a:r>
            <a:r>
              <a:rPr lang="vi-VN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jedinstvenog prometnog tijela na nacionalnoj razini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zaduženog za gradski, prigradski i regionalni promet je ključno za donošenje </a:t>
            </a:r>
            <a:r>
              <a:rPr lang="vi-VN" sz="2400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usklađenog zakonodavnog okvira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za sve funkcionalne regije i dobru koordinaciju odluka o prometnom sustavu. S druge strane, </a:t>
            </a:r>
            <a:r>
              <a:rPr lang="vi-VN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regionalne prometne uprave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zadužene za gradski, prigradski i regionalni promet na funkcionalno regionalnoj razini ključni su faktor koordinacije i definiranja specifičnih uloga i odgovornosti različitih interesnih skupina te osiguranja efikasnog rada i upravljanja javnog prijevoznog sustava u svakoj funkcionalnoj regiji. </a:t>
            </a:r>
            <a:endParaRPr lang="hr-HR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4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U.11 Prilagođavanje pravnog okvira i provođenje odredbi</a:t>
            </a:r>
          </a:p>
          <a:p>
            <a:pPr>
              <a:defRPr/>
            </a:pP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funkcionalne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regije/ili gradovi morat će razviti odgovarajuće Planove održive gradske mobilnosti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ad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sustava javnog prometa vršit će se unutar okvira Ugovora o javnim uslugama u skladu s EU Uredbom 1370/2007 kako bi se osigurala transparentnost i efikasnost pružanja usluga javnog prijevoza. </a:t>
            </a: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72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Operativni program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temeljni dokument za 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korištenje sredstava iz fondova Europske unije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mogu se financirati samo projekti usklađeni s Operativnim programom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FontTx/>
              <a:buChar char="-"/>
              <a:defRPr/>
            </a:pP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vi-VN" sz="2400" u="sng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Operativni program „Promet“ 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za razdoblje 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2007. – 2013. 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vi-VN" sz="2400" u="sng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Operativni program „Konkurentnost i kohezija“</a:t>
            </a:r>
            <a:r>
              <a:rPr lang="hr-HR" sz="2400" u="sng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(2014. – 2020.)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Tematski cilj 07 - Promicanje održivog prometa i uklanjanje uskih grla u ključnim mrežnim infrastrukturama,  Prioritetna os 7. Povezanost i mobilnost.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1534</Words>
  <Application>Microsoft Office PowerPoint</Application>
  <PresentationFormat>On-screen Show (4:3)</PresentationFormat>
  <Paragraphs>219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Ante</dc:creator>
  <cp:lastModifiedBy>VidVor</cp:lastModifiedBy>
  <cp:revision>81</cp:revision>
  <dcterms:created xsi:type="dcterms:W3CDTF">2015-03-25T10:42:19Z</dcterms:created>
  <dcterms:modified xsi:type="dcterms:W3CDTF">2015-09-30T18:09:51Z</dcterms:modified>
</cp:coreProperties>
</file>