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98" r:id="rId2"/>
    <p:sldMasterId id="2147483930" r:id="rId3"/>
  </p:sldMasterIdLst>
  <p:notesMasterIdLst>
    <p:notesMasterId r:id="rId25"/>
  </p:notesMasterIdLst>
  <p:sldIdLst>
    <p:sldId id="642" r:id="rId4"/>
    <p:sldId id="650" r:id="rId5"/>
    <p:sldId id="332" r:id="rId6"/>
    <p:sldId id="258" r:id="rId7"/>
    <p:sldId id="259" r:id="rId8"/>
    <p:sldId id="651" r:id="rId9"/>
    <p:sldId id="261" r:id="rId10"/>
    <p:sldId id="645" r:id="rId11"/>
    <p:sldId id="345" r:id="rId12"/>
    <p:sldId id="264" r:id="rId13"/>
    <p:sldId id="267" r:id="rId14"/>
    <p:sldId id="268" r:id="rId15"/>
    <p:sldId id="269" r:id="rId16"/>
    <p:sldId id="270" r:id="rId17"/>
    <p:sldId id="646" r:id="rId18"/>
    <p:sldId id="612" r:id="rId19"/>
    <p:sldId id="647" r:id="rId20"/>
    <p:sldId id="648" r:id="rId21"/>
    <p:sldId id="579" r:id="rId22"/>
    <p:sldId id="279" r:id="rId23"/>
    <p:sldId id="644" r:id="rId24"/>
  </p:sldIdLst>
  <p:sldSz cx="9144000" cy="6858000" type="screen4x3"/>
  <p:notesSz cx="6858000" cy="9144000"/>
  <p:defaultTextStyle>
    <a:defPPr>
      <a:defRPr lang="en-US"/>
    </a:defPPr>
    <a:lvl1pPr marL="0" algn="l" defTabSz="4569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40" algn="l" defTabSz="4569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83" algn="l" defTabSz="4569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30" algn="l" defTabSz="4569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772" algn="l" defTabSz="4569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13" algn="l" defTabSz="4569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659" algn="l" defTabSz="4569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596" algn="l" defTabSz="4569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543" algn="l" defTabSz="4569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az Loka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8A5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21" autoAdjust="0"/>
  </p:normalViewPr>
  <p:slideViewPr>
    <p:cSldViewPr snapToGrid="0" snapToObjects="1" showGuides="1">
      <p:cViewPr varScale="1">
        <p:scale>
          <a:sx n="57" d="100"/>
          <a:sy n="57" d="100"/>
        </p:scale>
        <p:origin x="738" y="7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6D21A-ABCD-C542-8313-9147ACF555F0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8BA72-B447-0C40-A8AE-9D015768A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1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9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40" algn="l" defTabSz="4569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83" algn="l" defTabSz="4569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30" algn="l" defTabSz="4569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772" algn="l" defTabSz="4569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13" algn="l" defTabSz="4569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59" algn="l" defTabSz="4569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96" algn="l" defTabSz="4569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43" algn="l" defTabSz="4569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7454C9A-C2D6-4315-BBE3-BD3E6583B6CD}" type="slidenum">
              <a:rPr lang="de-DE" altLang="sl-SI"/>
              <a:pPr eaLnBrk="1" hangingPunct="1">
                <a:spcBef>
                  <a:spcPct val="0"/>
                </a:spcBef>
              </a:pPr>
              <a:t>1</a:t>
            </a:fld>
            <a:endParaRPr lang="de-DE" altLang="sl-SI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58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1772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2181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This WP is fundamental to the project and of course directly related to the core theme, that of SUMP programmes supported by national ministries. 	</a:t>
            </a:r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0FE012C-A5BE-4765-B38B-B93012E7D616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5905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1865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1016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8BA72-B447-0C40-A8AE-9D015768A3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7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159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3086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0043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760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1680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6511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448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E4FA-9FFB-6D46-87FB-9F483CC8A04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A258-C159-6048-AAEE-8171B713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0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E4FA-9FFB-6D46-87FB-9F483CC8A04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A258-C159-6048-AAEE-8171B713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2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E4FA-9FFB-6D46-87FB-9F483CC8A04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A258-C159-6048-AAEE-8171B713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39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2"/>
          <p:cNvSpPr>
            <a:spLocks noChangeArrowheads="1"/>
          </p:cNvSpPr>
          <p:nvPr userDrawn="1"/>
        </p:nvSpPr>
        <p:spPr bwMode="gray">
          <a:xfrm flipV="1">
            <a:off x="0" y="6497638"/>
            <a:ext cx="6526213" cy="3603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0D1D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nl-BE" altLang="sl-SI" sz="1800" smtClean="0">
              <a:solidFill>
                <a:srgbClr val="000000"/>
              </a:solidFill>
            </a:endParaRPr>
          </a:p>
        </p:txBody>
      </p:sp>
      <p:pic>
        <p:nvPicPr>
          <p:cNvPr id="4" name="Picture 12" descr="CIV_PLUS_II_CITIES_Power-Point_Footer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7"/>
          <a:stretch>
            <a:fillRect/>
          </a:stretch>
        </p:blipFill>
        <p:spPr bwMode="auto">
          <a:xfrm>
            <a:off x="6519863" y="6497638"/>
            <a:ext cx="26241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0" y="1628775"/>
            <a:ext cx="9144000" cy="1419225"/>
            <a:chOff x="0" y="1341438"/>
            <a:chExt cx="9144000" cy="1419225"/>
          </a:xfrm>
        </p:grpSpPr>
        <p:sp>
          <p:nvSpPr>
            <p:cNvPr id="6" name="Rectangle 19"/>
            <p:cNvSpPr>
              <a:spLocks noChangeArrowheads="1"/>
            </p:cNvSpPr>
            <p:nvPr userDrawn="1"/>
          </p:nvSpPr>
          <p:spPr bwMode="gray">
            <a:xfrm>
              <a:off x="0" y="1341438"/>
              <a:ext cx="9144000" cy="1419225"/>
            </a:xfrm>
            <a:prstGeom prst="rect">
              <a:avLst/>
            </a:prstGeom>
            <a:solidFill>
              <a:srgbClr val="134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nl-BE" altLang="sl-SI" sz="1800" smtClean="0">
                <a:solidFill>
                  <a:srgbClr val="000000"/>
                </a:solidFill>
              </a:endParaRPr>
            </a:p>
          </p:txBody>
        </p:sp>
        <p:pic>
          <p:nvPicPr>
            <p:cNvPr id="7" name="Picture 20" descr="civitas_keyimage_PPT_neu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1341438"/>
              <a:ext cx="2555875" cy="141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22"/>
            <p:cNvGrpSpPr>
              <a:grpSpLocks/>
            </p:cNvGrpSpPr>
            <p:nvPr userDrawn="1"/>
          </p:nvGrpSpPr>
          <p:grpSpPr bwMode="auto">
            <a:xfrm>
              <a:off x="6081713" y="1557338"/>
              <a:ext cx="2019300" cy="962025"/>
              <a:chOff x="4797" y="110"/>
              <a:chExt cx="881" cy="420"/>
            </a:xfrm>
          </p:grpSpPr>
          <p:sp>
            <p:nvSpPr>
              <p:cNvPr id="12" name="Freeform 23"/>
              <p:cNvSpPr>
                <a:spLocks noEditPoints="1"/>
              </p:cNvSpPr>
              <p:nvPr/>
            </p:nvSpPr>
            <p:spPr bwMode="gray">
              <a:xfrm>
                <a:off x="4797" y="358"/>
                <a:ext cx="881" cy="172"/>
              </a:xfrm>
              <a:custGeom>
                <a:avLst/>
                <a:gdLst>
                  <a:gd name="T0" fmla="*/ 2147483647 w 373"/>
                  <a:gd name="T1" fmla="*/ 2147483647 h 73"/>
                  <a:gd name="T2" fmla="*/ 2147483647 w 373"/>
                  <a:gd name="T3" fmla="*/ 2147483647 h 73"/>
                  <a:gd name="T4" fmla="*/ 2147483647 w 373"/>
                  <a:gd name="T5" fmla="*/ 2147483647 h 73"/>
                  <a:gd name="T6" fmla="*/ 2147483647 w 373"/>
                  <a:gd name="T7" fmla="*/ 2147483647 h 73"/>
                  <a:gd name="T8" fmla="*/ 2147483647 w 373"/>
                  <a:gd name="T9" fmla="*/ 2147483647 h 73"/>
                  <a:gd name="T10" fmla="*/ 2147483647 w 373"/>
                  <a:gd name="T11" fmla="*/ 2147483647 h 73"/>
                  <a:gd name="T12" fmla="*/ 2147483647 w 373"/>
                  <a:gd name="T13" fmla="*/ 2147483647 h 73"/>
                  <a:gd name="T14" fmla="*/ 2147483647 w 373"/>
                  <a:gd name="T15" fmla="*/ 2147483647 h 73"/>
                  <a:gd name="T16" fmla="*/ 2147483647 w 373"/>
                  <a:gd name="T17" fmla="*/ 2147483647 h 73"/>
                  <a:gd name="T18" fmla="*/ 2147483647 w 373"/>
                  <a:gd name="T19" fmla="*/ 2147483647 h 73"/>
                  <a:gd name="T20" fmla="*/ 2147483647 w 373"/>
                  <a:gd name="T21" fmla="*/ 2147483647 h 73"/>
                  <a:gd name="T22" fmla="*/ 2147483647 w 373"/>
                  <a:gd name="T23" fmla="*/ 2147483647 h 73"/>
                  <a:gd name="T24" fmla="*/ 2147483647 w 373"/>
                  <a:gd name="T25" fmla="*/ 2147483647 h 73"/>
                  <a:gd name="T26" fmla="*/ 2147483647 w 373"/>
                  <a:gd name="T27" fmla="*/ 2147483647 h 73"/>
                  <a:gd name="T28" fmla="*/ 2147483647 w 373"/>
                  <a:gd name="T29" fmla="*/ 2147483647 h 73"/>
                  <a:gd name="T30" fmla="*/ 2147483647 w 373"/>
                  <a:gd name="T31" fmla="*/ 2147483647 h 73"/>
                  <a:gd name="T32" fmla="*/ 2147483647 w 373"/>
                  <a:gd name="T33" fmla="*/ 2147483647 h 73"/>
                  <a:gd name="T34" fmla="*/ 2147483647 w 373"/>
                  <a:gd name="T35" fmla="*/ 2147483647 h 73"/>
                  <a:gd name="T36" fmla="*/ 2147483647 w 373"/>
                  <a:gd name="T37" fmla="*/ 2147483647 h 73"/>
                  <a:gd name="T38" fmla="*/ 2147483647 w 373"/>
                  <a:gd name="T39" fmla="*/ 2147483647 h 73"/>
                  <a:gd name="T40" fmla="*/ 2147483647 w 373"/>
                  <a:gd name="T41" fmla="*/ 2147483647 h 73"/>
                  <a:gd name="T42" fmla="*/ 2147483647 w 373"/>
                  <a:gd name="T43" fmla="*/ 2147483647 h 73"/>
                  <a:gd name="T44" fmla="*/ 0 w 373"/>
                  <a:gd name="T45" fmla="*/ 2147483647 h 73"/>
                  <a:gd name="T46" fmla="*/ 2147483647 w 373"/>
                  <a:gd name="T47" fmla="*/ 2147483647 h 73"/>
                  <a:gd name="T48" fmla="*/ 2147483647 w 373"/>
                  <a:gd name="T49" fmla="*/ 2147483647 h 73"/>
                  <a:gd name="T50" fmla="*/ 2147483647 w 373"/>
                  <a:gd name="T51" fmla="*/ 2147483647 h 73"/>
                  <a:gd name="T52" fmla="*/ 2147483647 w 373"/>
                  <a:gd name="T53" fmla="*/ 2147483647 h 73"/>
                  <a:gd name="T54" fmla="*/ 2147483647 w 373"/>
                  <a:gd name="T55" fmla="*/ 2147483647 h 73"/>
                  <a:gd name="T56" fmla="*/ 2147483647 w 373"/>
                  <a:gd name="T57" fmla="*/ 2147483647 h 73"/>
                  <a:gd name="T58" fmla="*/ 2147483647 w 373"/>
                  <a:gd name="T59" fmla="*/ 2147483647 h 73"/>
                  <a:gd name="T60" fmla="*/ 2147483647 w 373"/>
                  <a:gd name="T61" fmla="*/ 2147483647 h 73"/>
                  <a:gd name="T62" fmla="*/ 2147483647 w 373"/>
                  <a:gd name="T63" fmla="*/ 2147483647 h 73"/>
                  <a:gd name="T64" fmla="*/ 2147483647 w 373"/>
                  <a:gd name="T65" fmla="*/ 2147483647 h 73"/>
                  <a:gd name="T66" fmla="*/ 2147483647 w 373"/>
                  <a:gd name="T67" fmla="*/ 2147483647 h 73"/>
                  <a:gd name="T68" fmla="*/ 2147483647 w 373"/>
                  <a:gd name="T69" fmla="*/ 2147483647 h 73"/>
                  <a:gd name="T70" fmla="*/ 2147483647 w 373"/>
                  <a:gd name="T71" fmla="*/ 2147483647 h 73"/>
                  <a:gd name="T72" fmla="*/ 2147483647 w 373"/>
                  <a:gd name="T73" fmla="*/ 2147483647 h 73"/>
                  <a:gd name="T74" fmla="*/ 2147483647 w 373"/>
                  <a:gd name="T75" fmla="*/ 2147483647 h 73"/>
                  <a:gd name="T76" fmla="*/ 2147483647 w 373"/>
                  <a:gd name="T77" fmla="*/ 2147483647 h 73"/>
                  <a:gd name="T78" fmla="*/ 2147483647 w 373"/>
                  <a:gd name="T79" fmla="*/ 2147483647 h 73"/>
                  <a:gd name="T80" fmla="*/ 2147483647 w 373"/>
                  <a:gd name="T81" fmla="*/ 2147483647 h 73"/>
                  <a:gd name="T82" fmla="*/ 2147483647 w 373"/>
                  <a:gd name="T83" fmla="*/ 2147483647 h 73"/>
                  <a:gd name="T84" fmla="*/ 2147483647 w 373"/>
                  <a:gd name="T85" fmla="*/ 2147483647 h 73"/>
                  <a:gd name="T86" fmla="*/ 2147483647 w 373"/>
                  <a:gd name="T87" fmla="*/ 2147483647 h 73"/>
                  <a:gd name="T88" fmla="*/ 2147483647 w 373"/>
                  <a:gd name="T89" fmla="*/ 2147483647 h 73"/>
                  <a:gd name="T90" fmla="*/ 2147483647 w 373"/>
                  <a:gd name="T91" fmla="*/ 2147483647 h 73"/>
                  <a:gd name="T92" fmla="*/ 2147483647 w 373"/>
                  <a:gd name="T93" fmla="*/ 2147483647 h 73"/>
                  <a:gd name="T94" fmla="*/ 2147483647 w 373"/>
                  <a:gd name="T95" fmla="*/ 2147483647 h 73"/>
                  <a:gd name="T96" fmla="*/ 2147483647 w 373"/>
                  <a:gd name="T97" fmla="*/ 2147483647 h 73"/>
                  <a:gd name="T98" fmla="*/ 2147483647 w 373"/>
                  <a:gd name="T99" fmla="*/ 2147483647 h 73"/>
                  <a:gd name="T100" fmla="*/ 2147483647 w 373"/>
                  <a:gd name="T101" fmla="*/ 2147483647 h 73"/>
                  <a:gd name="T102" fmla="*/ 2147483647 w 373"/>
                  <a:gd name="T103" fmla="*/ 2147483647 h 73"/>
                  <a:gd name="T104" fmla="*/ 2147483647 w 373"/>
                  <a:gd name="T105" fmla="*/ 2147483647 h 73"/>
                  <a:gd name="T106" fmla="*/ 2147483647 w 373"/>
                  <a:gd name="T107" fmla="*/ 2147483647 h 73"/>
                  <a:gd name="T108" fmla="*/ 2147483647 w 373"/>
                  <a:gd name="T109" fmla="*/ 2147483647 h 73"/>
                  <a:gd name="T110" fmla="*/ 2147483647 w 373"/>
                  <a:gd name="T111" fmla="*/ 2147483647 h 73"/>
                  <a:gd name="T112" fmla="*/ 2147483647 w 373"/>
                  <a:gd name="T113" fmla="*/ 2147483647 h 73"/>
                  <a:gd name="T114" fmla="*/ 2147483647 w 373"/>
                  <a:gd name="T115" fmla="*/ 2147483647 h 73"/>
                  <a:gd name="T116" fmla="*/ 2147483647 w 373"/>
                  <a:gd name="T117" fmla="*/ 2147483647 h 73"/>
                  <a:gd name="T118" fmla="*/ 2147483647 w 373"/>
                  <a:gd name="T119" fmla="*/ 2147483647 h 7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73"/>
                  <a:gd name="T181" fmla="*/ 0 h 73"/>
                  <a:gd name="T182" fmla="*/ 373 w 373"/>
                  <a:gd name="T183" fmla="*/ 73 h 7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73" h="73">
                    <a:moveTo>
                      <a:pt x="268" y="57"/>
                    </a:moveTo>
                    <a:cubicBezTo>
                      <a:pt x="268" y="62"/>
                      <a:pt x="268" y="62"/>
                      <a:pt x="268" y="62"/>
                    </a:cubicBezTo>
                    <a:cubicBezTo>
                      <a:pt x="304" y="62"/>
                      <a:pt x="304" y="62"/>
                      <a:pt x="304" y="62"/>
                    </a:cubicBezTo>
                    <a:cubicBezTo>
                      <a:pt x="303" y="57"/>
                      <a:pt x="303" y="57"/>
                      <a:pt x="303" y="57"/>
                    </a:cubicBezTo>
                    <a:lnTo>
                      <a:pt x="268" y="57"/>
                    </a:lnTo>
                    <a:close/>
                    <a:moveTo>
                      <a:pt x="298" y="24"/>
                    </a:moveTo>
                    <a:cubicBezTo>
                      <a:pt x="295" y="24"/>
                      <a:pt x="295" y="24"/>
                      <a:pt x="295" y="24"/>
                    </a:cubicBezTo>
                    <a:cubicBezTo>
                      <a:pt x="292" y="26"/>
                      <a:pt x="290" y="30"/>
                      <a:pt x="292" y="35"/>
                    </a:cubicBezTo>
                    <a:cubicBezTo>
                      <a:pt x="294" y="37"/>
                      <a:pt x="296" y="37"/>
                      <a:pt x="299" y="36"/>
                    </a:cubicBezTo>
                    <a:cubicBezTo>
                      <a:pt x="301" y="32"/>
                      <a:pt x="302" y="27"/>
                      <a:pt x="298" y="24"/>
                    </a:cubicBezTo>
                    <a:close/>
                    <a:moveTo>
                      <a:pt x="297" y="32"/>
                    </a:moveTo>
                    <a:cubicBezTo>
                      <a:pt x="296" y="33"/>
                      <a:pt x="297" y="33"/>
                      <a:pt x="295" y="33"/>
                    </a:cubicBezTo>
                    <a:cubicBezTo>
                      <a:pt x="295" y="28"/>
                      <a:pt x="295" y="28"/>
                      <a:pt x="295" y="28"/>
                    </a:cubicBezTo>
                    <a:cubicBezTo>
                      <a:pt x="296" y="27"/>
                      <a:pt x="296" y="27"/>
                      <a:pt x="296" y="27"/>
                    </a:cubicBezTo>
                    <a:cubicBezTo>
                      <a:pt x="297" y="28"/>
                      <a:pt x="298" y="30"/>
                      <a:pt x="297" y="32"/>
                    </a:cubicBezTo>
                    <a:close/>
                    <a:moveTo>
                      <a:pt x="318" y="66"/>
                    </a:moveTo>
                    <a:cubicBezTo>
                      <a:pt x="322" y="62"/>
                      <a:pt x="322" y="62"/>
                      <a:pt x="322" y="62"/>
                    </a:cubicBezTo>
                    <a:cubicBezTo>
                      <a:pt x="323" y="61"/>
                      <a:pt x="328" y="61"/>
                      <a:pt x="330" y="59"/>
                    </a:cubicBezTo>
                    <a:cubicBezTo>
                      <a:pt x="334" y="55"/>
                      <a:pt x="337" y="44"/>
                      <a:pt x="337" y="36"/>
                    </a:cubicBezTo>
                    <a:cubicBezTo>
                      <a:pt x="333" y="34"/>
                      <a:pt x="333" y="34"/>
                      <a:pt x="333" y="34"/>
                    </a:cubicBezTo>
                    <a:cubicBezTo>
                      <a:pt x="329" y="36"/>
                      <a:pt x="323" y="37"/>
                      <a:pt x="316" y="37"/>
                    </a:cubicBezTo>
                    <a:cubicBezTo>
                      <a:pt x="319" y="35"/>
                      <a:pt x="319" y="35"/>
                      <a:pt x="319" y="35"/>
                    </a:cubicBezTo>
                    <a:cubicBezTo>
                      <a:pt x="314" y="27"/>
                      <a:pt x="308" y="21"/>
                      <a:pt x="304" y="12"/>
                    </a:cubicBezTo>
                    <a:cubicBezTo>
                      <a:pt x="300" y="11"/>
                      <a:pt x="294" y="12"/>
                      <a:pt x="289" y="12"/>
                    </a:cubicBezTo>
                    <a:cubicBezTo>
                      <a:pt x="278" y="11"/>
                      <a:pt x="278" y="11"/>
                      <a:pt x="278" y="11"/>
                    </a:cubicBezTo>
                    <a:cubicBezTo>
                      <a:pt x="273" y="12"/>
                      <a:pt x="262" y="26"/>
                      <a:pt x="260" y="30"/>
                    </a:cubicBezTo>
                    <a:cubicBezTo>
                      <a:pt x="261" y="31"/>
                      <a:pt x="262" y="32"/>
                      <a:pt x="263" y="33"/>
                    </a:cubicBezTo>
                    <a:cubicBezTo>
                      <a:pt x="266" y="30"/>
                      <a:pt x="269" y="27"/>
                      <a:pt x="272" y="24"/>
                    </a:cubicBezTo>
                    <a:cubicBezTo>
                      <a:pt x="270" y="27"/>
                      <a:pt x="270" y="33"/>
                      <a:pt x="272" y="35"/>
                    </a:cubicBezTo>
                    <a:cubicBezTo>
                      <a:pt x="262" y="34"/>
                      <a:pt x="244" y="30"/>
                      <a:pt x="239" y="37"/>
                    </a:cubicBezTo>
                    <a:cubicBezTo>
                      <a:pt x="232" y="46"/>
                      <a:pt x="240" y="57"/>
                      <a:pt x="249" y="57"/>
                    </a:cubicBezTo>
                    <a:cubicBezTo>
                      <a:pt x="249" y="55"/>
                      <a:pt x="248" y="54"/>
                      <a:pt x="248" y="52"/>
                    </a:cubicBezTo>
                    <a:cubicBezTo>
                      <a:pt x="247" y="52"/>
                      <a:pt x="244" y="50"/>
                      <a:pt x="242" y="50"/>
                    </a:cubicBezTo>
                    <a:cubicBezTo>
                      <a:pt x="241" y="48"/>
                      <a:pt x="240" y="45"/>
                      <a:pt x="242" y="42"/>
                    </a:cubicBezTo>
                    <a:cubicBezTo>
                      <a:pt x="245" y="35"/>
                      <a:pt x="257" y="38"/>
                      <a:pt x="265" y="39"/>
                    </a:cubicBezTo>
                    <a:cubicBezTo>
                      <a:pt x="285" y="42"/>
                      <a:pt x="311" y="43"/>
                      <a:pt x="331" y="40"/>
                    </a:cubicBezTo>
                    <a:cubicBezTo>
                      <a:pt x="331" y="46"/>
                      <a:pt x="329" y="52"/>
                      <a:pt x="326" y="56"/>
                    </a:cubicBezTo>
                    <a:cubicBezTo>
                      <a:pt x="323" y="57"/>
                      <a:pt x="323" y="57"/>
                      <a:pt x="323" y="57"/>
                    </a:cubicBezTo>
                    <a:cubicBezTo>
                      <a:pt x="323" y="47"/>
                      <a:pt x="318" y="42"/>
                      <a:pt x="308" y="45"/>
                    </a:cubicBezTo>
                    <a:cubicBezTo>
                      <a:pt x="307" y="50"/>
                      <a:pt x="299" y="62"/>
                      <a:pt x="308" y="66"/>
                    </a:cubicBezTo>
                    <a:cubicBezTo>
                      <a:pt x="262" y="66"/>
                      <a:pt x="262" y="66"/>
                      <a:pt x="262" y="66"/>
                    </a:cubicBezTo>
                    <a:cubicBezTo>
                      <a:pt x="262" y="65"/>
                      <a:pt x="262" y="65"/>
                      <a:pt x="262" y="65"/>
                    </a:cubicBezTo>
                    <a:cubicBezTo>
                      <a:pt x="271" y="60"/>
                      <a:pt x="269" y="48"/>
                      <a:pt x="260" y="44"/>
                    </a:cubicBezTo>
                    <a:cubicBezTo>
                      <a:pt x="249" y="44"/>
                      <a:pt x="246" y="63"/>
                      <a:pt x="257" y="65"/>
                    </a:cubicBezTo>
                    <a:cubicBezTo>
                      <a:pt x="252" y="66"/>
                      <a:pt x="247" y="66"/>
                      <a:pt x="242" y="66"/>
                    </a:cubicBezTo>
                    <a:cubicBezTo>
                      <a:pt x="231" y="68"/>
                      <a:pt x="220" y="68"/>
                      <a:pt x="208" y="68"/>
                    </a:cubicBezTo>
                    <a:cubicBezTo>
                      <a:pt x="208" y="67"/>
                      <a:pt x="208" y="67"/>
                      <a:pt x="208" y="67"/>
                    </a:cubicBezTo>
                    <a:cubicBezTo>
                      <a:pt x="218" y="54"/>
                      <a:pt x="209" y="41"/>
                      <a:pt x="191" y="43"/>
                    </a:cubicBezTo>
                    <a:cubicBezTo>
                      <a:pt x="193" y="38"/>
                      <a:pt x="193" y="38"/>
                      <a:pt x="193" y="38"/>
                    </a:cubicBezTo>
                    <a:cubicBezTo>
                      <a:pt x="199" y="38"/>
                      <a:pt x="199" y="38"/>
                      <a:pt x="199" y="38"/>
                    </a:cubicBezTo>
                    <a:cubicBezTo>
                      <a:pt x="200" y="35"/>
                      <a:pt x="200" y="35"/>
                      <a:pt x="200" y="35"/>
                    </a:cubicBezTo>
                    <a:cubicBezTo>
                      <a:pt x="200" y="34"/>
                      <a:pt x="200" y="34"/>
                      <a:pt x="200" y="34"/>
                    </a:cubicBezTo>
                    <a:cubicBezTo>
                      <a:pt x="196" y="34"/>
                      <a:pt x="196" y="34"/>
                      <a:pt x="196" y="34"/>
                    </a:cubicBezTo>
                    <a:cubicBezTo>
                      <a:pt x="198" y="29"/>
                      <a:pt x="198" y="29"/>
                      <a:pt x="198" y="29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8" y="13"/>
                      <a:pt x="188" y="14"/>
                      <a:pt x="187" y="14"/>
                    </a:cubicBezTo>
                    <a:cubicBezTo>
                      <a:pt x="189" y="12"/>
                      <a:pt x="191" y="10"/>
                      <a:pt x="190" y="6"/>
                    </a:cubicBezTo>
                    <a:cubicBezTo>
                      <a:pt x="188" y="2"/>
                      <a:pt x="183" y="3"/>
                      <a:pt x="181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8" y="3"/>
                      <a:pt x="178" y="3"/>
                      <a:pt x="178" y="3"/>
                    </a:cubicBezTo>
                    <a:cubicBezTo>
                      <a:pt x="180" y="5"/>
                      <a:pt x="177" y="9"/>
                      <a:pt x="180" y="14"/>
                    </a:cubicBezTo>
                    <a:cubicBezTo>
                      <a:pt x="182" y="14"/>
                      <a:pt x="184" y="14"/>
                      <a:pt x="187" y="14"/>
                    </a:cubicBezTo>
                    <a:cubicBezTo>
                      <a:pt x="182" y="16"/>
                      <a:pt x="182" y="16"/>
                      <a:pt x="182" y="16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8" y="27"/>
                      <a:pt x="188" y="27"/>
                      <a:pt x="188" y="27"/>
                    </a:cubicBezTo>
                    <a:cubicBezTo>
                      <a:pt x="181" y="29"/>
                      <a:pt x="181" y="29"/>
                      <a:pt x="181" y="29"/>
                    </a:cubicBezTo>
                    <a:cubicBezTo>
                      <a:pt x="173" y="33"/>
                      <a:pt x="173" y="33"/>
                      <a:pt x="173" y="33"/>
                    </a:cubicBezTo>
                    <a:cubicBezTo>
                      <a:pt x="173" y="31"/>
                      <a:pt x="173" y="31"/>
                      <a:pt x="173" y="31"/>
                    </a:cubicBezTo>
                    <a:cubicBezTo>
                      <a:pt x="176" y="28"/>
                      <a:pt x="180" y="24"/>
                      <a:pt x="183" y="21"/>
                    </a:cubicBezTo>
                    <a:cubicBezTo>
                      <a:pt x="183" y="21"/>
                      <a:pt x="183" y="21"/>
                      <a:pt x="183" y="21"/>
                    </a:cubicBezTo>
                    <a:cubicBezTo>
                      <a:pt x="181" y="19"/>
                      <a:pt x="181" y="19"/>
                      <a:pt x="181" y="19"/>
                    </a:cubicBezTo>
                    <a:cubicBezTo>
                      <a:pt x="179" y="18"/>
                      <a:pt x="171" y="27"/>
                      <a:pt x="171" y="29"/>
                    </a:cubicBezTo>
                    <a:cubicBezTo>
                      <a:pt x="160" y="27"/>
                      <a:pt x="160" y="35"/>
                      <a:pt x="157" y="42"/>
                    </a:cubicBezTo>
                    <a:cubicBezTo>
                      <a:pt x="156" y="43"/>
                      <a:pt x="153" y="41"/>
                      <a:pt x="150" y="42"/>
                    </a:cubicBezTo>
                    <a:cubicBezTo>
                      <a:pt x="142" y="44"/>
                      <a:pt x="140" y="56"/>
                      <a:pt x="144" y="65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08" y="67"/>
                      <a:pt x="108" y="67"/>
                      <a:pt x="108" y="67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12" y="65"/>
                      <a:pt x="115" y="60"/>
                      <a:pt x="115" y="54"/>
                    </a:cubicBezTo>
                    <a:cubicBezTo>
                      <a:pt x="114" y="49"/>
                      <a:pt x="114" y="49"/>
                      <a:pt x="114" y="49"/>
                    </a:cubicBezTo>
                    <a:cubicBezTo>
                      <a:pt x="116" y="41"/>
                      <a:pt x="123" y="19"/>
                      <a:pt x="119" y="11"/>
                    </a:cubicBezTo>
                    <a:cubicBezTo>
                      <a:pt x="116" y="5"/>
                      <a:pt x="109" y="6"/>
                      <a:pt x="101" y="5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45" y="2"/>
                      <a:pt x="35" y="1"/>
                      <a:pt x="30" y="1"/>
                    </a:cubicBezTo>
                    <a:cubicBezTo>
                      <a:pt x="25" y="4"/>
                      <a:pt x="18" y="28"/>
                      <a:pt x="20" y="40"/>
                    </a:cubicBezTo>
                    <a:cubicBezTo>
                      <a:pt x="20" y="44"/>
                      <a:pt x="23" y="48"/>
                      <a:pt x="24" y="51"/>
                    </a:cubicBezTo>
                    <a:cubicBezTo>
                      <a:pt x="26" y="51"/>
                      <a:pt x="26" y="51"/>
                      <a:pt x="27" y="49"/>
                    </a:cubicBezTo>
                    <a:cubicBezTo>
                      <a:pt x="28" y="55"/>
                      <a:pt x="27" y="60"/>
                      <a:pt x="30" y="64"/>
                    </a:cubicBezTo>
                    <a:cubicBezTo>
                      <a:pt x="38" y="70"/>
                      <a:pt x="45" y="60"/>
                      <a:pt x="45" y="51"/>
                    </a:cubicBezTo>
                    <a:cubicBezTo>
                      <a:pt x="61" y="51"/>
                      <a:pt x="78" y="51"/>
                      <a:pt x="93" y="52"/>
                    </a:cubicBezTo>
                    <a:cubicBezTo>
                      <a:pt x="92" y="59"/>
                      <a:pt x="96" y="66"/>
                      <a:pt x="103" y="6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83" y="71"/>
                      <a:pt x="169" y="73"/>
                      <a:pt x="247" y="73"/>
                    </a:cubicBezTo>
                    <a:cubicBezTo>
                      <a:pt x="247" y="70"/>
                      <a:pt x="247" y="70"/>
                      <a:pt x="247" y="70"/>
                    </a:cubicBezTo>
                    <a:cubicBezTo>
                      <a:pt x="289" y="70"/>
                      <a:pt x="333" y="73"/>
                      <a:pt x="373" y="69"/>
                    </a:cubicBezTo>
                    <a:cubicBezTo>
                      <a:pt x="373" y="65"/>
                      <a:pt x="373" y="65"/>
                      <a:pt x="373" y="65"/>
                    </a:cubicBezTo>
                    <a:cubicBezTo>
                      <a:pt x="355" y="65"/>
                      <a:pt x="336" y="66"/>
                      <a:pt x="318" y="66"/>
                    </a:cubicBezTo>
                    <a:close/>
                    <a:moveTo>
                      <a:pt x="278" y="32"/>
                    </a:moveTo>
                    <a:cubicBezTo>
                      <a:pt x="276" y="32"/>
                      <a:pt x="276" y="32"/>
                      <a:pt x="276" y="32"/>
                    </a:cubicBezTo>
                    <a:cubicBezTo>
                      <a:pt x="274" y="30"/>
                      <a:pt x="276" y="25"/>
                      <a:pt x="277" y="24"/>
                    </a:cubicBezTo>
                    <a:cubicBezTo>
                      <a:pt x="279" y="24"/>
                      <a:pt x="279" y="24"/>
                      <a:pt x="279" y="24"/>
                    </a:cubicBezTo>
                    <a:cubicBezTo>
                      <a:pt x="280" y="27"/>
                      <a:pt x="280" y="30"/>
                      <a:pt x="278" y="32"/>
                    </a:cubicBezTo>
                    <a:close/>
                    <a:moveTo>
                      <a:pt x="280" y="36"/>
                    </a:moveTo>
                    <a:cubicBezTo>
                      <a:pt x="280" y="36"/>
                      <a:pt x="280" y="36"/>
                      <a:pt x="280" y="36"/>
                    </a:cubicBezTo>
                    <a:cubicBezTo>
                      <a:pt x="286" y="34"/>
                      <a:pt x="285" y="22"/>
                      <a:pt x="281" y="19"/>
                    </a:cubicBezTo>
                    <a:cubicBezTo>
                      <a:pt x="275" y="19"/>
                      <a:pt x="275" y="19"/>
                      <a:pt x="275" y="19"/>
                    </a:cubicBezTo>
                    <a:cubicBezTo>
                      <a:pt x="278" y="16"/>
                      <a:pt x="278" y="16"/>
                      <a:pt x="278" y="16"/>
                    </a:cubicBezTo>
                    <a:cubicBezTo>
                      <a:pt x="301" y="17"/>
                      <a:pt x="301" y="17"/>
                      <a:pt x="301" y="17"/>
                    </a:cubicBezTo>
                    <a:cubicBezTo>
                      <a:pt x="314" y="36"/>
                      <a:pt x="314" y="36"/>
                      <a:pt x="314" y="36"/>
                    </a:cubicBezTo>
                    <a:cubicBezTo>
                      <a:pt x="315" y="37"/>
                      <a:pt x="315" y="37"/>
                      <a:pt x="315" y="37"/>
                    </a:cubicBezTo>
                    <a:cubicBezTo>
                      <a:pt x="303" y="37"/>
                      <a:pt x="290" y="37"/>
                      <a:pt x="280" y="36"/>
                    </a:cubicBezTo>
                    <a:close/>
                    <a:moveTo>
                      <a:pt x="185" y="10"/>
                    </a:moveTo>
                    <a:cubicBezTo>
                      <a:pt x="183" y="11"/>
                      <a:pt x="182" y="10"/>
                      <a:pt x="181" y="8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86" y="7"/>
                      <a:pt x="186" y="7"/>
                      <a:pt x="186" y="7"/>
                    </a:cubicBezTo>
                    <a:cubicBezTo>
                      <a:pt x="187" y="9"/>
                      <a:pt x="187" y="9"/>
                      <a:pt x="185" y="10"/>
                    </a:cubicBezTo>
                    <a:close/>
                    <a:moveTo>
                      <a:pt x="35" y="61"/>
                    </a:move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56"/>
                      <a:pt x="30" y="52"/>
                      <a:pt x="32" y="49"/>
                    </a:cubicBezTo>
                    <a:cubicBezTo>
                      <a:pt x="33" y="47"/>
                      <a:pt x="34" y="47"/>
                      <a:pt x="35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2" y="53"/>
                      <a:pt x="40" y="59"/>
                      <a:pt x="35" y="61"/>
                    </a:cubicBezTo>
                    <a:close/>
                    <a:moveTo>
                      <a:pt x="95" y="47"/>
                    </a:moveTo>
                    <a:cubicBezTo>
                      <a:pt x="79" y="46"/>
                      <a:pt x="62" y="47"/>
                      <a:pt x="45" y="46"/>
                    </a:cubicBezTo>
                    <a:cubicBezTo>
                      <a:pt x="42" y="41"/>
                      <a:pt x="32" y="38"/>
                      <a:pt x="28" y="48"/>
                    </a:cubicBezTo>
                    <a:cubicBezTo>
                      <a:pt x="20" y="40"/>
                      <a:pt x="26" y="11"/>
                      <a:pt x="32" y="5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0" y="9"/>
                      <a:pt x="104" y="7"/>
                      <a:pt x="113" y="10"/>
                    </a:cubicBezTo>
                    <a:cubicBezTo>
                      <a:pt x="119" y="12"/>
                      <a:pt x="114" y="36"/>
                      <a:pt x="112" y="44"/>
                    </a:cubicBezTo>
                    <a:cubicBezTo>
                      <a:pt x="106" y="43"/>
                      <a:pt x="99" y="40"/>
                      <a:pt x="95" y="47"/>
                    </a:cubicBezTo>
                    <a:close/>
                    <a:moveTo>
                      <a:pt x="102" y="46"/>
                    </a:moveTo>
                    <a:cubicBezTo>
                      <a:pt x="114" y="44"/>
                      <a:pt x="113" y="60"/>
                      <a:pt x="106" y="63"/>
                    </a:cubicBezTo>
                    <a:cubicBezTo>
                      <a:pt x="96" y="62"/>
                      <a:pt x="95" y="51"/>
                      <a:pt x="102" y="46"/>
                    </a:cubicBezTo>
                    <a:close/>
                    <a:moveTo>
                      <a:pt x="185" y="35"/>
                    </a:moveTo>
                    <a:cubicBezTo>
                      <a:pt x="187" y="35"/>
                      <a:pt x="187" y="35"/>
                      <a:pt x="187" y="35"/>
                    </a:cubicBezTo>
                    <a:cubicBezTo>
                      <a:pt x="187" y="37"/>
                      <a:pt x="188" y="37"/>
                      <a:pt x="189" y="38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80" y="37"/>
                      <a:pt x="183" y="37"/>
                      <a:pt x="185" y="35"/>
                    </a:cubicBezTo>
                    <a:close/>
                    <a:moveTo>
                      <a:pt x="179" y="42"/>
                    </a:moveTo>
                    <a:cubicBezTo>
                      <a:pt x="187" y="42"/>
                      <a:pt x="187" y="42"/>
                      <a:pt x="187" y="42"/>
                    </a:cubicBezTo>
                    <a:cubicBezTo>
                      <a:pt x="187" y="43"/>
                      <a:pt x="187" y="43"/>
                      <a:pt x="187" y="43"/>
                    </a:cubicBezTo>
                    <a:cubicBezTo>
                      <a:pt x="185" y="48"/>
                      <a:pt x="183" y="54"/>
                      <a:pt x="178" y="56"/>
                    </a:cubicBezTo>
                    <a:cubicBezTo>
                      <a:pt x="181" y="51"/>
                      <a:pt x="180" y="49"/>
                      <a:pt x="179" y="42"/>
                    </a:cubicBezTo>
                    <a:close/>
                    <a:moveTo>
                      <a:pt x="166" y="33"/>
                    </a:moveTo>
                    <a:cubicBezTo>
                      <a:pt x="173" y="33"/>
                      <a:pt x="173" y="33"/>
                      <a:pt x="173" y="33"/>
                    </a:cubicBezTo>
                    <a:cubicBezTo>
                      <a:pt x="172" y="35"/>
                      <a:pt x="171" y="36"/>
                      <a:pt x="171" y="38"/>
                    </a:cubicBezTo>
                    <a:cubicBezTo>
                      <a:pt x="163" y="37"/>
                      <a:pt x="163" y="37"/>
                      <a:pt x="163" y="37"/>
                    </a:cubicBezTo>
                    <a:cubicBezTo>
                      <a:pt x="163" y="35"/>
                      <a:pt x="164" y="34"/>
                      <a:pt x="166" y="33"/>
                    </a:cubicBezTo>
                    <a:close/>
                    <a:moveTo>
                      <a:pt x="172" y="48"/>
                    </a:moveTo>
                    <a:cubicBezTo>
                      <a:pt x="165" y="41"/>
                      <a:pt x="165" y="41"/>
                      <a:pt x="165" y="41"/>
                    </a:cubicBezTo>
                    <a:cubicBezTo>
                      <a:pt x="171" y="42"/>
                      <a:pt x="171" y="42"/>
                      <a:pt x="171" y="42"/>
                    </a:cubicBezTo>
                    <a:cubicBezTo>
                      <a:pt x="172" y="42"/>
                      <a:pt x="172" y="42"/>
                      <a:pt x="172" y="42"/>
                    </a:cubicBezTo>
                    <a:lnTo>
                      <a:pt x="172" y="48"/>
                    </a:lnTo>
                    <a:close/>
                    <a:moveTo>
                      <a:pt x="152" y="66"/>
                    </a:moveTo>
                    <a:cubicBezTo>
                      <a:pt x="145" y="64"/>
                      <a:pt x="143" y="52"/>
                      <a:pt x="149" y="48"/>
                    </a:cubicBezTo>
                    <a:cubicBezTo>
                      <a:pt x="152" y="47"/>
                      <a:pt x="152" y="47"/>
                      <a:pt x="152" y="47"/>
                    </a:cubicBezTo>
                    <a:cubicBezTo>
                      <a:pt x="152" y="45"/>
                      <a:pt x="152" y="45"/>
                      <a:pt x="152" y="45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1" y="56"/>
                      <a:pt x="151" y="56"/>
                      <a:pt x="151" y="56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9" y="47"/>
                      <a:pt x="159" y="47"/>
                      <a:pt x="159" y="47"/>
                    </a:cubicBezTo>
                    <a:cubicBezTo>
                      <a:pt x="162" y="49"/>
                      <a:pt x="164" y="50"/>
                      <a:pt x="165" y="54"/>
                    </a:cubicBezTo>
                    <a:cubicBezTo>
                      <a:pt x="166" y="60"/>
                      <a:pt x="160" y="69"/>
                      <a:pt x="152" y="66"/>
                    </a:cubicBezTo>
                    <a:close/>
                    <a:moveTo>
                      <a:pt x="163" y="67"/>
                    </a:moveTo>
                    <a:cubicBezTo>
                      <a:pt x="171" y="57"/>
                      <a:pt x="171" y="52"/>
                      <a:pt x="161" y="44"/>
                    </a:cubicBezTo>
                    <a:cubicBezTo>
                      <a:pt x="160" y="43"/>
                      <a:pt x="161" y="44"/>
                      <a:pt x="160" y="42"/>
                    </a:cubicBezTo>
                    <a:cubicBezTo>
                      <a:pt x="167" y="46"/>
                      <a:pt x="173" y="54"/>
                      <a:pt x="176" y="61"/>
                    </a:cubicBezTo>
                    <a:cubicBezTo>
                      <a:pt x="179" y="61"/>
                      <a:pt x="179" y="61"/>
                      <a:pt x="179" y="61"/>
                    </a:cubicBezTo>
                    <a:cubicBezTo>
                      <a:pt x="184" y="57"/>
                      <a:pt x="184" y="57"/>
                      <a:pt x="184" y="57"/>
                    </a:cubicBezTo>
                    <a:cubicBezTo>
                      <a:pt x="184" y="61"/>
                      <a:pt x="186" y="64"/>
                      <a:pt x="187" y="67"/>
                    </a:cubicBezTo>
                    <a:lnTo>
                      <a:pt x="163" y="67"/>
                    </a:lnTo>
                    <a:close/>
                    <a:moveTo>
                      <a:pt x="203" y="66"/>
                    </a:moveTo>
                    <a:cubicBezTo>
                      <a:pt x="191" y="73"/>
                      <a:pt x="186" y="59"/>
                      <a:pt x="189" y="50"/>
                    </a:cubicBezTo>
                    <a:cubicBezTo>
                      <a:pt x="190" y="49"/>
                      <a:pt x="190" y="49"/>
                      <a:pt x="190" y="49"/>
                    </a:cubicBezTo>
                    <a:cubicBezTo>
                      <a:pt x="194" y="57"/>
                      <a:pt x="194" y="57"/>
                      <a:pt x="194" y="57"/>
                    </a:cubicBezTo>
                    <a:cubicBezTo>
                      <a:pt x="195" y="58"/>
                      <a:pt x="195" y="58"/>
                      <a:pt x="195" y="58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3" y="47"/>
                      <a:pt x="193" y="47"/>
                      <a:pt x="193" y="47"/>
                    </a:cubicBezTo>
                    <a:cubicBezTo>
                      <a:pt x="195" y="46"/>
                      <a:pt x="195" y="46"/>
                      <a:pt x="195" y="46"/>
                    </a:cubicBezTo>
                    <a:cubicBezTo>
                      <a:pt x="208" y="46"/>
                      <a:pt x="213" y="60"/>
                      <a:pt x="203" y="66"/>
                    </a:cubicBezTo>
                    <a:close/>
                    <a:moveTo>
                      <a:pt x="259" y="61"/>
                    </a:moveTo>
                    <a:cubicBezTo>
                      <a:pt x="257" y="60"/>
                      <a:pt x="257" y="60"/>
                      <a:pt x="257" y="60"/>
                    </a:cubicBezTo>
                    <a:cubicBezTo>
                      <a:pt x="253" y="55"/>
                      <a:pt x="256" y="52"/>
                      <a:pt x="259" y="49"/>
                    </a:cubicBezTo>
                    <a:cubicBezTo>
                      <a:pt x="261" y="49"/>
                      <a:pt x="262" y="51"/>
                      <a:pt x="263" y="53"/>
                    </a:cubicBezTo>
                    <a:cubicBezTo>
                      <a:pt x="265" y="56"/>
                      <a:pt x="262" y="61"/>
                      <a:pt x="259" y="61"/>
                    </a:cubicBezTo>
                    <a:close/>
                    <a:moveTo>
                      <a:pt x="315" y="62"/>
                    </a:moveTo>
                    <a:cubicBezTo>
                      <a:pt x="311" y="63"/>
                      <a:pt x="311" y="63"/>
                      <a:pt x="311" y="63"/>
                    </a:cubicBezTo>
                    <a:cubicBezTo>
                      <a:pt x="309" y="60"/>
                      <a:pt x="309" y="60"/>
                      <a:pt x="309" y="60"/>
                    </a:cubicBezTo>
                    <a:cubicBezTo>
                      <a:pt x="308" y="55"/>
                      <a:pt x="311" y="52"/>
                      <a:pt x="313" y="49"/>
                    </a:cubicBezTo>
                    <a:cubicBezTo>
                      <a:pt x="316" y="49"/>
                      <a:pt x="316" y="49"/>
                      <a:pt x="316" y="49"/>
                    </a:cubicBezTo>
                    <a:cubicBezTo>
                      <a:pt x="319" y="54"/>
                      <a:pt x="319" y="59"/>
                      <a:pt x="315" y="62"/>
                    </a:cubicBezTo>
                    <a:close/>
                    <a:moveTo>
                      <a:pt x="114" y="29"/>
                    </a:moveTo>
                    <a:cubicBezTo>
                      <a:pt x="113" y="28"/>
                      <a:pt x="111" y="28"/>
                      <a:pt x="109" y="28"/>
                    </a:cubicBezTo>
                    <a:cubicBezTo>
                      <a:pt x="112" y="23"/>
                      <a:pt x="111" y="15"/>
                      <a:pt x="106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98" y="16"/>
                      <a:pt x="97" y="22"/>
                      <a:pt x="10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3" y="23"/>
                      <a:pt x="93" y="16"/>
                      <a:pt x="88" y="14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3" y="16"/>
                      <a:pt x="79" y="21"/>
                      <a:pt x="83" y="27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80" y="22"/>
                      <a:pt x="81" y="13"/>
                      <a:pt x="77" y="12"/>
                    </a:cubicBezTo>
                    <a:cubicBezTo>
                      <a:pt x="70" y="9"/>
                      <a:pt x="66" y="22"/>
                      <a:pt x="69" y="26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7" y="21"/>
                      <a:pt x="66" y="17"/>
                      <a:pt x="64" y="13"/>
                    </a:cubicBezTo>
                    <a:cubicBezTo>
                      <a:pt x="61" y="12"/>
                      <a:pt x="57" y="12"/>
                      <a:pt x="55" y="15"/>
                    </a:cubicBezTo>
                    <a:cubicBezTo>
                      <a:pt x="55" y="18"/>
                      <a:pt x="54" y="23"/>
                      <a:pt x="56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8" y="20"/>
                      <a:pt x="45" y="11"/>
                      <a:pt x="37" y="11"/>
                    </a:cubicBezTo>
                    <a:cubicBezTo>
                      <a:pt x="33" y="15"/>
                      <a:pt x="32" y="21"/>
                      <a:pt x="3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54" y="30"/>
                      <a:pt x="105" y="30"/>
                      <a:pt x="113" y="33"/>
                    </a:cubicBezTo>
                    <a:lnTo>
                      <a:pt x="114" y="29"/>
                    </a:lnTo>
                    <a:close/>
                    <a:moveTo>
                      <a:pt x="40" y="23"/>
                    </a:moveTo>
                    <a:cubicBezTo>
                      <a:pt x="38" y="21"/>
                      <a:pt x="37" y="19"/>
                      <a:pt x="39" y="16"/>
                    </a:cubicBezTo>
                    <a:cubicBezTo>
                      <a:pt x="41" y="17"/>
                      <a:pt x="42" y="19"/>
                      <a:pt x="42" y="22"/>
                    </a:cubicBezTo>
                    <a:lnTo>
                      <a:pt x="40" y="23"/>
                    </a:lnTo>
                    <a:close/>
                    <a:moveTo>
                      <a:pt x="62" y="23"/>
                    </a:moveTo>
                    <a:cubicBezTo>
                      <a:pt x="62" y="23"/>
                      <a:pt x="62" y="23"/>
                      <a:pt x="62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0"/>
                      <a:pt x="59" y="18"/>
                      <a:pt x="60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7"/>
                      <a:pt x="63" y="20"/>
                      <a:pt x="62" y="23"/>
                    </a:cubicBezTo>
                    <a:close/>
                    <a:moveTo>
                      <a:pt x="75" y="24"/>
                    </a:moveTo>
                    <a:cubicBezTo>
                      <a:pt x="74" y="24"/>
                      <a:pt x="74" y="24"/>
                      <a:pt x="74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1" y="21"/>
                      <a:pt x="73" y="19"/>
                      <a:pt x="75" y="17"/>
                    </a:cubicBezTo>
                    <a:cubicBezTo>
                      <a:pt x="76" y="18"/>
                      <a:pt x="75" y="22"/>
                      <a:pt x="75" y="24"/>
                    </a:cubicBezTo>
                    <a:close/>
                    <a:moveTo>
                      <a:pt x="86" y="23"/>
                    </a:move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22"/>
                      <a:pt x="88" y="22"/>
                      <a:pt x="88" y="22"/>
                    </a:cubicBezTo>
                    <a:lnTo>
                      <a:pt x="86" y="23"/>
                    </a:lnTo>
                    <a:close/>
                    <a:moveTo>
                      <a:pt x="107" y="24"/>
                    </a:moveTo>
                    <a:cubicBezTo>
                      <a:pt x="101" y="26"/>
                      <a:pt x="102" y="19"/>
                      <a:pt x="104" y="17"/>
                    </a:cubicBezTo>
                    <a:cubicBezTo>
                      <a:pt x="106" y="18"/>
                      <a:pt x="107" y="20"/>
                      <a:pt x="107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" name="Freeform 24"/>
              <p:cNvSpPr>
                <a:spLocks noEditPoints="1"/>
              </p:cNvSpPr>
              <p:nvPr/>
            </p:nvSpPr>
            <p:spPr bwMode="gray">
              <a:xfrm>
                <a:off x="4809" y="110"/>
                <a:ext cx="829" cy="394"/>
              </a:xfrm>
              <a:custGeom>
                <a:avLst/>
                <a:gdLst>
                  <a:gd name="T0" fmla="*/ 2147483647 w 351"/>
                  <a:gd name="T1" fmla="*/ 2147483647 h 167"/>
                  <a:gd name="T2" fmla="*/ 2147483647 w 351"/>
                  <a:gd name="T3" fmla="*/ 2147483647 h 167"/>
                  <a:gd name="T4" fmla="*/ 2147483647 w 351"/>
                  <a:gd name="T5" fmla="*/ 2147483647 h 167"/>
                  <a:gd name="T6" fmla="*/ 2147483647 w 351"/>
                  <a:gd name="T7" fmla="*/ 2147483647 h 167"/>
                  <a:gd name="T8" fmla="*/ 2147483647 w 351"/>
                  <a:gd name="T9" fmla="*/ 2147483647 h 167"/>
                  <a:gd name="T10" fmla="*/ 2147483647 w 351"/>
                  <a:gd name="T11" fmla="*/ 2147483647 h 167"/>
                  <a:gd name="T12" fmla="*/ 2147483647 w 351"/>
                  <a:gd name="T13" fmla="*/ 2147483647 h 167"/>
                  <a:gd name="T14" fmla="*/ 2147483647 w 351"/>
                  <a:gd name="T15" fmla="*/ 2147483647 h 167"/>
                  <a:gd name="T16" fmla="*/ 2147483647 w 351"/>
                  <a:gd name="T17" fmla="*/ 2147483647 h 167"/>
                  <a:gd name="T18" fmla="*/ 2147483647 w 351"/>
                  <a:gd name="T19" fmla="*/ 2147483647 h 167"/>
                  <a:gd name="T20" fmla="*/ 2147483647 w 351"/>
                  <a:gd name="T21" fmla="*/ 2147483647 h 167"/>
                  <a:gd name="T22" fmla="*/ 2147483647 w 351"/>
                  <a:gd name="T23" fmla="*/ 2147483647 h 167"/>
                  <a:gd name="T24" fmla="*/ 2147483647 w 351"/>
                  <a:gd name="T25" fmla="*/ 2147483647 h 167"/>
                  <a:gd name="T26" fmla="*/ 2147483647 w 351"/>
                  <a:gd name="T27" fmla="*/ 2147483647 h 167"/>
                  <a:gd name="T28" fmla="*/ 2147483647 w 351"/>
                  <a:gd name="T29" fmla="*/ 2147483647 h 167"/>
                  <a:gd name="T30" fmla="*/ 2147483647 w 351"/>
                  <a:gd name="T31" fmla="*/ 2147483647 h 167"/>
                  <a:gd name="T32" fmla="*/ 2147483647 w 351"/>
                  <a:gd name="T33" fmla="*/ 2147483647 h 167"/>
                  <a:gd name="T34" fmla="*/ 2147483647 w 351"/>
                  <a:gd name="T35" fmla="*/ 2147483647 h 167"/>
                  <a:gd name="T36" fmla="*/ 2147483647 w 351"/>
                  <a:gd name="T37" fmla="*/ 2147483647 h 167"/>
                  <a:gd name="T38" fmla="*/ 2147483647 w 351"/>
                  <a:gd name="T39" fmla="*/ 2147483647 h 167"/>
                  <a:gd name="T40" fmla="*/ 2147483647 w 351"/>
                  <a:gd name="T41" fmla="*/ 2147483647 h 167"/>
                  <a:gd name="T42" fmla="*/ 2147483647 w 351"/>
                  <a:gd name="T43" fmla="*/ 2147483647 h 167"/>
                  <a:gd name="T44" fmla="*/ 2147483647 w 351"/>
                  <a:gd name="T45" fmla="*/ 2147483647 h 167"/>
                  <a:gd name="T46" fmla="*/ 2147483647 w 351"/>
                  <a:gd name="T47" fmla="*/ 2147483647 h 167"/>
                  <a:gd name="T48" fmla="*/ 2147483647 w 351"/>
                  <a:gd name="T49" fmla="*/ 2147483647 h 167"/>
                  <a:gd name="T50" fmla="*/ 2147483647 w 351"/>
                  <a:gd name="T51" fmla="*/ 2147483647 h 167"/>
                  <a:gd name="T52" fmla="*/ 2147483647 w 351"/>
                  <a:gd name="T53" fmla="*/ 2147483647 h 167"/>
                  <a:gd name="T54" fmla="*/ 2147483647 w 351"/>
                  <a:gd name="T55" fmla="*/ 2147483647 h 167"/>
                  <a:gd name="T56" fmla="*/ 2147483647 w 351"/>
                  <a:gd name="T57" fmla="*/ 2147483647 h 167"/>
                  <a:gd name="T58" fmla="*/ 2147483647 w 351"/>
                  <a:gd name="T59" fmla="*/ 2147483647 h 167"/>
                  <a:gd name="T60" fmla="*/ 2147483647 w 351"/>
                  <a:gd name="T61" fmla="*/ 2147483647 h 167"/>
                  <a:gd name="T62" fmla="*/ 2147483647 w 351"/>
                  <a:gd name="T63" fmla="*/ 2147483647 h 167"/>
                  <a:gd name="T64" fmla="*/ 2147483647 w 351"/>
                  <a:gd name="T65" fmla="*/ 2147483647 h 167"/>
                  <a:gd name="T66" fmla="*/ 2147483647 w 351"/>
                  <a:gd name="T67" fmla="*/ 2147483647 h 167"/>
                  <a:gd name="T68" fmla="*/ 2147483647 w 351"/>
                  <a:gd name="T69" fmla="*/ 2147483647 h 167"/>
                  <a:gd name="T70" fmla="*/ 2147483647 w 351"/>
                  <a:gd name="T71" fmla="*/ 2147483647 h 167"/>
                  <a:gd name="T72" fmla="*/ 2147483647 w 351"/>
                  <a:gd name="T73" fmla="*/ 2147483647 h 167"/>
                  <a:gd name="T74" fmla="*/ 2147483647 w 351"/>
                  <a:gd name="T75" fmla="*/ 2147483647 h 167"/>
                  <a:gd name="T76" fmla="*/ 2147483647 w 351"/>
                  <a:gd name="T77" fmla="*/ 2147483647 h 167"/>
                  <a:gd name="T78" fmla="*/ 2147483647 w 351"/>
                  <a:gd name="T79" fmla="*/ 2147483647 h 167"/>
                  <a:gd name="T80" fmla="*/ 2147483647 w 351"/>
                  <a:gd name="T81" fmla="*/ 2147483647 h 167"/>
                  <a:gd name="T82" fmla="*/ 2147483647 w 351"/>
                  <a:gd name="T83" fmla="*/ 2147483647 h 167"/>
                  <a:gd name="T84" fmla="*/ 2147483647 w 351"/>
                  <a:gd name="T85" fmla="*/ 2147483647 h 167"/>
                  <a:gd name="T86" fmla="*/ 2147483647 w 351"/>
                  <a:gd name="T87" fmla="*/ 2147483647 h 167"/>
                  <a:gd name="T88" fmla="*/ 2147483647 w 351"/>
                  <a:gd name="T89" fmla="*/ 2147483647 h 167"/>
                  <a:gd name="T90" fmla="*/ 2147483647 w 351"/>
                  <a:gd name="T91" fmla="*/ 2147483647 h 167"/>
                  <a:gd name="T92" fmla="*/ 2147483647 w 351"/>
                  <a:gd name="T93" fmla="*/ 2147483647 h 167"/>
                  <a:gd name="T94" fmla="*/ 2147483647 w 351"/>
                  <a:gd name="T95" fmla="*/ 2147483647 h 167"/>
                  <a:gd name="T96" fmla="*/ 2147483647 w 351"/>
                  <a:gd name="T97" fmla="*/ 2147483647 h 167"/>
                  <a:gd name="T98" fmla="*/ 2147483647 w 351"/>
                  <a:gd name="T99" fmla="*/ 2147483647 h 167"/>
                  <a:gd name="T100" fmla="*/ 2147483647 w 351"/>
                  <a:gd name="T101" fmla="*/ 2147483647 h 167"/>
                  <a:gd name="T102" fmla="*/ 2147483647 w 351"/>
                  <a:gd name="T103" fmla="*/ 2147483647 h 167"/>
                  <a:gd name="T104" fmla="*/ 2147483647 w 351"/>
                  <a:gd name="T105" fmla="*/ 2147483647 h 167"/>
                  <a:gd name="T106" fmla="*/ 2147483647 w 351"/>
                  <a:gd name="T107" fmla="*/ 2147483647 h 167"/>
                  <a:gd name="T108" fmla="*/ 2147483647 w 351"/>
                  <a:gd name="T109" fmla="*/ 2147483647 h 167"/>
                  <a:gd name="T110" fmla="*/ 2147483647 w 351"/>
                  <a:gd name="T111" fmla="*/ 2147483647 h 167"/>
                  <a:gd name="T112" fmla="*/ 0 w 351"/>
                  <a:gd name="T113" fmla="*/ 2147483647 h 167"/>
                  <a:gd name="T114" fmla="*/ 2147483647 w 351"/>
                  <a:gd name="T115" fmla="*/ 2147483647 h 16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51"/>
                  <a:gd name="T175" fmla="*/ 0 h 167"/>
                  <a:gd name="T176" fmla="*/ 351 w 351"/>
                  <a:gd name="T177" fmla="*/ 167 h 16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51" h="167">
                    <a:moveTo>
                      <a:pt x="71" y="59"/>
                    </a:move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71" y="40"/>
                      <a:pt x="71" y="40"/>
                      <a:pt x="71" y="40"/>
                    </a:cubicBezTo>
                    <a:lnTo>
                      <a:pt x="71" y="59"/>
                    </a:lnTo>
                    <a:close/>
                    <a:moveTo>
                      <a:pt x="93" y="59"/>
                    </a:moveTo>
                    <a:cubicBezTo>
                      <a:pt x="98" y="59"/>
                      <a:pt x="98" y="59"/>
                      <a:pt x="98" y="59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93" y="40"/>
                      <a:pt x="93" y="40"/>
                      <a:pt x="93" y="40"/>
                    </a:cubicBezTo>
                    <a:lnTo>
                      <a:pt x="93" y="59"/>
                    </a:lnTo>
                    <a:close/>
                    <a:moveTo>
                      <a:pt x="149" y="128"/>
                    </a:moveTo>
                    <a:cubicBezTo>
                      <a:pt x="153" y="128"/>
                      <a:pt x="153" y="128"/>
                      <a:pt x="153" y="128"/>
                    </a:cubicBezTo>
                    <a:cubicBezTo>
                      <a:pt x="153" y="83"/>
                      <a:pt x="153" y="83"/>
                      <a:pt x="153" y="83"/>
                    </a:cubicBezTo>
                    <a:cubicBezTo>
                      <a:pt x="149" y="83"/>
                      <a:pt x="149" y="83"/>
                      <a:pt x="149" y="83"/>
                    </a:cubicBezTo>
                    <a:lnTo>
                      <a:pt x="149" y="128"/>
                    </a:lnTo>
                    <a:close/>
                    <a:moveTo>
                      <a:pt x="117" y="59"/>
                    </a:moveTo>
                    <a:cubicBezTo>
                      <a:pt x="121" y="59"/>
                      <a:pt x="121" y="59"/>
                      <a:pt x="121" y="59"/>
                    </a:cubicBezTo>
                    <a:cubicBezTo>
                      <a:pt x="121" y="45"/>
                      <a:pt x="121" y="45"/>
                      <a:pt x="121" y="45"/>
                    </a:cubicBezTo>
                    <a:cubicBezTo>
                      <a:pt x="130" y="45"/>
                      <a:pt x="130" y="45"/>
                      <a:pt x="130" y="45"/>
                    </a:cubicBezTo>
                    <a:cubicBezTo>
                      <a:pt x="130" y="40"/>
                      <a:pt x="130" y="40"/>
                      <a:pt x="130" y="40"/>
                    </a:cubicBezTo>
                    <a:cubicBezTo>
                      <a:pt x="117" y="40"/>
                      <a:pt x="117" y="40"/>
                      <a:pt x="117" y="40"/>
                    </a:cubicBezTo>
                    <a:lnTo>
                      <a:pt x="117" y="59"/>
                    </a:lnTo>
                    <a:close/>
                    <a:moveTo>
                      <a:pt x="267" y="58"/>
                    </a:moveTo>
                    <a:cubicBezTo>
                      <a:pt x="266" y="61"/>
                      <a:pt x="266" y="61"/>
                      <a:pt x="266" y="61"/>
                    </a:cubicBezTo>
                    <a:cubicBezTo>
                      <a:pt x="265" y="62"/>
                      <a:pt x="263" y="63"/>
                      <a:pt x="261" y="63"/>
                    </a:cubicBezTo>
                    <a:cubicBezTo>
                      <a:pt x="259" y="62"/>
                      <a:pt x="259" y="61"/>
                      <a:pt x="258" y="59"/>
                    </a:cubicBezTo>
                    <a:cubicBezTo>
                      <a:pt x="258" y="58"/>
                      <a:pt x="258" y="57"/>
                      <a:pt x="258" y="57"/>
                    </a:cubicBezTo>
                    <a:cubicBezTo>
                      <a:pt x="261" y="54"/>
                      <a:pt x="261" y="54"/>
                      <a:pt x="261" y="54"/>
                    </a:cubicBezTo>
                    <a:cubicBezTo>
                      <a:pt x="264" y="54"/>
                      <a:pt x="264" y="54"/>
                      <a:pt x="264" y="54"/>
                    </a:cubicBezTo>
                    <a:cubicBezTo>
                      <a:pt x="265" y="55"/>
                      <a:pt x="266" y="56"/>
                      <a:pt x="267" y="58"/>
                    </a:cubicBezTo>
                    <a:close/>
                    <a:moveTo>
                      <a:pt x="260" y="50"/>
                    </a:moveTo>
                    <a:cubicBezTo>
                      <a:pt x="248" y="55"/>
                      <a:pt x="255" y="70"/>
                      <a:pt x="265" y="67"/>
                    </a:cubicBezTo>
                    <a:cubicBezTo>
                      <a:pt x="276" y="63"/>
                      <a:pt x="271" y="46"/>
                      <a:pt x="260" y="50"/>
                    </a:cubicBezTo>
                    <a:close/>
                    <a:moveTo>
                      <a:pt x="5" y="140"/>
                    </a:moveTo>
                    <a:cubicBezTo>
                      <a:pt x="5" y="58"/>
                      <a:pt x="5" y="58"/>
                      <a:pt x="5" y="58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4" y="85"/>
                      <a:pt x="65" y="56"/>
                      <a:pt x="65" y="31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104" y="4"/>
                      <a:pt x="113" y="5"/>
                      <a:pt x="124" y="6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37" y="16"/>
                      <a:pt x="137" y="16"/>
                      <a:pt x="137" y="16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49" y="28"/>
                      <a:pt x="149" y="28"/>
                      <a:pt x="149" y="28"/>
                    </a:cubicBezTo>
                    <a:cubicBezTo>
                      <a:pt x="148" y="79"/>
                      <a:pt x="148" y="79"/>
                      <a:pt x="148" y="79"/>
                    </a:cubicBezTo>
                    <a:cubicBezTo>
                      <a:pt x="152" y="78"/>
                      <a:pt x="152" y="78"/>
                      <a:pt x="152" y="78"/>
                    </a:cubicBezTo>
                    <a:cubicBezTo>
                      <a:pt x="153" y="67"/>
                      <a:pt x="153" y="67"/>
                      <a:pt x="153" y="67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5" y="78"/>
                      <a:pt x="175" y="90"/>
                      <a:pt x="173" y="101"/>
                    </a:cubicBez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9" y="89"/>
                      <a:pt x="178" y="76"/>
                      <a:pt x="177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46"/>
                      <a:pt x="165" y="46"/>
                      <a:pt x="165" y="46"/>
                    </a:cubicBezTo>
                    <a:cubicBezTo>
                      <a:pt x="212" y="46"/>
                      <a:pt x="212" y="46"/>
                      <a:pt x="212" y="46"/>
                    </a:cubicBezTo>
                    <a:cubicBezTo>
                      <a:pt x="210" y="85"/>
                      <a:pt x="211" y="129"/>
                      <a:pt x="213" y="167"/>
                    </a:cubicBezTo>
                    <a:cubicBezTo>
                      <a:pt x="217" y="166"/>
                      <a:pt x="217" y="166"/>
                      <a:pt x="217" y="166"/>
                    </a:cubicBezTo>
                    <a:cubicBezTo>
                      <a:pt x="216" y="142"/>
                      <a:pt x="216" y="119"/>
                      <a:pt x="216" y="98"/>
                    </a:cubicBezTo>
                    <a:cubicBezTo>
                      <a:pt x="236" y="98"/>
                      <a:pt x="236" y="98"/>
                      <a:pt x="236" y="98"/>
                    </a:cubicBezTo>
                    <a:cubicBezTo>
                      <a:pt x="236" y="57"/>
                      <a:pt x="236" y="57"/>
                      <a:pt x="236" y="57"/>
                    </a:cubicBezTo>
                    <a:cubicBezTo>
                      <a:pt x="265" y="35"/>
                      <a:pt x="265" y="35"/>
                      <a:pt x="265" y="35"/>
                    </a:cubicBezTo>
                    <a:cubicBezTo>
                      <a:pt x="274" y="43"/>
                      <a:pt x="284" y="51"/>
                      <a:pt x="293" y="58"/>
                    </a:cubicBezTo>
                    <a:cubicBezTo>
                      <a:pt x="293" y="61"/>
                      <a:pt x="292" y="101"/>
                      <a:pt x="291" y="107"/>
                    </a:cubicBezTo>
                    <a:cubicBezTo>
                      <a:pt x="291" y="108"/>
                      <a:pt x="291" y="108"/>
                      <a:pt x="291" y="108"/>
                    </a:cubicBezTo>
                    <a:cubicBezTo>
                      <a:pt x="296" y="108"/>
                      <a:pt x="296" y="108"/>
                      <a:pt x="296" y="108"/>
                    </a:cubicBezTo>
                    <a:cubicBezTo>
                      <a:pt x="297" y="82"/>
                      <a:pt x="297" y="82"/>
                      <a:pt x="297" y="82"/>
                    </a:cubicBezTo>
                    <a:cubicBezTo>
                      <a:pt x="309" y="82"/>
                      <a:pt x="309" y="82"/>
                      <a:pt x="309" y="82"/>
                    </a:cubicBezTo>
                    <a:cubicBezTo>
                      <a:pt x="310" y="67"/>
                      <a:pt x="309" y="50"/>
                      <a:pt x="309" y="35"/>
                    </a:cubicBezTo>
                    <a:cubicBezTo>
                      <a:pt x="321" y="39"/>
                      <a:pt x="334" y="44"/>
                      <a:pt x="346" y="48"/>
                    </a:cubicBezTo>
                    <a:cubicBezTo>
                      <a:pt x="346" y="52"/>
                      <a:pt x="346" y="71"/>
                      <a:pt x="346" y="76"/>
                    </a:cubicBezTo>
                    <a:cubicBezTo>
                      <a:pt x="346" y="103"/>
                      <a:pt x="346" y="130"/>
                      <a:pt x="346" y="157"/>
                    </a:cubicBezTo>
                    <a:cubicBezTo>
                      <a:pt x="350" y="157"/>
                      <a:pt x="350" y="157"/>
                      <a:pt x="350" y="157"/>
                    </a:cubicBezTo>
                    <a:cubicBezTo>
                      <a:pt x="350" y="83"/>
                      <a:pt x="350" y="83"/>
                      <a:pt x="350" y="83"/>
                    </a:cubicBezTo>
                    <a:cubicBezTo>
                      <a:pt x="350" y="71"/>
                      <a:pt x="349" y="57"/>
                      <a:pt x="351" y="45"/>
                    </a:cubicBezTo>
                    <a:cubicBezTo>
                      <a:pt x="305" y="29"/>
                      <a:pt x="305" y="29"/>
                      <a:pt x="305" y="29"/>
                    </a:cubicBezTo>
                    <a:cubicBezTo>
                      <a:pt x="304" y="29"/>
                      <a:pt x="304" y="29"/>
                      <a:pt x="304" y="29"/>
                    </a:cubicBezTo>
                    <a:cubicBezTo>
                      <a:pt x="305" y="46"/>
                      <a:pt x="306" y="61"/>
                      <a:pt x="305" y="78"/>
                    </a:cubicBezTo>
                    <a:cubicBezTo>
                      <a:pt x="297" y="77"/>
                      <a:pt x="297" y="77"/>
                      <a:pt x="297" y="77"/>
                    </a:cubicBezTo>
                    <a:cubicBezTo>
                      <a:pt x="297" y="56"/>
                      <a:pt x="297" y="56"/>
                      <a:pt x="297" y="56"/>
                    </a:cubicBezTo>
                    <a:cubicBezTo>
                      <a:pt x="266" y="31"/>
                      <a:pt x="266" y="31"/>
                      <a:pt x="266" y="31"/>
                    </a:cubicBezTo>
                    <a:cubicBezTo>
                      <a:pt x="263" y="29"/>
                      <a:pt x="259" y="34"/>
                      <a:pt x="256" y="36"/>
                    </a:cubicBezTo>
                    <a:cubicBezTo>
                      <a:pt x="232" y="54"/>
                      <a:pt x="232" y="54"/>
                      <a:pt x="232" y="54"/>
                    </a:cubicBezTo>
                    <a:cubicBezTo>
                      <a:pt x="231" y="60"/>
                      <a:pt x="231" y="85"/>
                      <a:pt x="232" y="93"/>
                    </a:cubicBezTo>
                    <a:cubicBezTo>
                      <a:pt x="215" y="93"/>
                      <a:pt x="215" y="93"/>
                      <a:pt x="215" y="93"/>
                    </a:cubicBezTo>
                    <a:cubicBezTo>
                      <a:pt x="216" y="42"/>
                      <a:pt x="216" y="42"/>
                      <a:pt x="216" y="42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0" y="62"/>
                      <a:pt x="160" y="62"/>
                      <a:pt x="160" y="62"/>
                    </a:cubicBezTo>
                    <a:cubicBezTo>
                      <a:pt x="153" y="62"/>
                      <a:pt x="153" y="62"/>
                      <a:pt x="153" y="62"/>
                    </a:cubicBezTo>
                    <a:cubicBezTo>
                      <a:pt x="154" y="25"/>
                      <a:pt x="154" y="25"/>
                      <a:pt x="154" y="25"/>
                    </a:cubicBezTo>
                    <a:cubicBezTo>
                      <a:pt x="151" y="23"/>
                      <a:pt x="146" y="23"/>
                      <a:pt x="141" y="23"/>
                    </a:cubicBezTo>
                    <a:cubicBezTo>
                      <a:pt x="141" y="12"/>
                      <a:pt x="141" y="12"/>
                      <a:pt x="141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2"/>
                      <a:pt x="128" y="2"/>
                      <a:pt x="128" y="2"/>
                    </a:cubicBezTo>
                    <a:cubicBezTo>
                      <a:pt x="116" y="0"/>
                      <a:pt x="102" y="0"/>
                      <a:pt x="88" y="0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139"/>
                      <a:pt x="1" y="139"/>
                      <a:pt x="1" y="139"/>
                    </a:cubicBezTo>
                    <a:lnTo>
                      <a:pt x="5" y="140"/>
                    </a:lnTo>
                    <a:close/>
                  </a:path>
                </a:pathLst>
              </a:custGeom>
              <a:solidFill>
                <a:srgbClr val="00A8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9" name="Group 65"/>
            <p:cNvGrpSpPr>
              <a:grpSpLocks noChangeAspect="1"/>
            </p:cNvGrpSpPr>
            <p:nvPr userDrawn="1"/>
          </p:nvGrpSpPr>
          <p:grpSpPr bwMode="auto">
            <a:xfrm>
              <a:off x="3563938" y="1816100"/>
              <a:ext cx="1957387" cy="514350"/>
              <a:chOff x="152" y="-108"/>
              <a:chExt cx="5357" cy="1408"/>
            </a:xfrm>
          </p:grpSpPr>
          <p:sp>
            <p:nvSpPr>
              <p:cNvPr id="10" name="Freeform 63"/>
              <p:cNvSpPr>
                <a:spLocks noChangeAspect="1" noEditPoints="1"/>
              </p:cNvSpPr>
              <p:nvPr/>
            </p:nvSpPr>
            <p:spPr bwMode="gray">
              <a:xfrm>
                <a:off x="152" y="-108"/>
                <a:ext cx="5357" cy="926"/>
              </a:xfrm>
              <a:custGeom>
                <a:avLst/>
                <a:gdLst>
                  <a:gd name="T0" fmla="*/ 2147483647 w 2268"/>
                  <a:gd name="T1" fmla="*/ 2147483647 h 391"/>
                  <a:gd name="T2" fmla="*/ 2147483647 w 2268"/>
                  <a:gd name="T3" fmla="*/ 2147483647 h 391"/>
                  <a:gd name="T4" fmla="*/ 2147483647 w 2268"/>
                  <a:gd name="T5" fmla="*/ 2147483647 h 391"/>
                  <a:gd name="T6" fmla="*/ 2147483647 w 2268"/>
                  <a:gd name="T7" fmla="*/ 2147483647 h 391"/>
                  <a:gd name="T8" fmla="*/ 2147483647 w 2268"/>
                  <a:gd name="T9" fmla="*/ 2147483647 h 391"/>
                  <a:gd name="T10" fmla="*/ 2147483647 w 2268"/>
                  <a:gd name="T11" fmla="*/ 2147483647 h 391"/>
                  <a:gd name="T12" fmla="*/ 2147483647 w 2268"/>
                  <a:gd name="T13" fmla="*/ 0 h 391"/>
                  <a:gd name="T14" fmla="*/ 2147483647 w 2268"/>
                  <a:gd name="T15" fmla="*/ 2147483647 h 391"/>
                  <a:gd name="T16" fmla="*/ 2147483647 w 2268"/>
                  <a:gd name="T17" fmla="*/ 2147483647 h 391"/>
                  <a:gd name="T18" fmla="*/ 2147483647 w 2268"/>
                  <a:gd name="T19" fmla="*/ 2147483647 h 391"/>
                  <a:gd name="T20" fmla="*/ 2147483647 w 2268"/>
                  <a:gd name="T21" fmla="*/ 2147483647 h 391"/>
                  <a:gd name="T22" fmla="*/ 2147483647 w 2268"/>
                  <a:gd name="T23" fmla="*/ 2147483647 h 391"/>
                  <a:gd name="T24" fmla="*/ 2147483647 w 2268"/>
                  <a:gd name="T25" fmla="*/ 2147483647 h 391"/>
                  <a:gd name="T26" fmla="*/ 2147483647 w 2268"/>
                  <a:gd name="T27" fmla="*/ 2147483647 h 391"/>
                  <a:gd name="T28" fmla="*/ 2147483647 w 2268"/>
                  <a:gd name="T29" fmla="*/ 2147483647 h 391"/>
                  <a:gd name="T30" fmla="*/ 2147483647 w 2268"/>
                  <a:gd name="T31" fmla="*/ 2147483647 h 391"/>
                  <a:gd name="T32" fmla="*/ 2147483647 w 2268"/>
                  <a:gd name="T33" fmla="*/ 2147483647 h 391"/>
                  <a:gd name="T34" fmla="*/ 2147483647 w 2268"/>
                  <a:gd name="T35" fmla="*/ 2147483647 h 391"/>
                  <a:gd name="T36" fmla="*/ 2147483647 w 2268"/>
                  <a:gd name="T37" fmla="*/ 2147483647 h 391"/>
                  <a:gd name="T38" fmla="*/ 2147483647 w 2268"/>
                  <a:gd name="T39" fmla="*/ 2147483647 h 391"/>
                  <a:gd name="T40" fmla="*/ 2147483647 w 2268"/>
                  <a:gd name="T41" fmla="*/ 2147483647 h 391"/>
                  <a:gd name="T42" fmla="*/ 2147483647 w 2268"/>
                  <a:gd name="T43" fmla="*/ 2147483647 h 391"/>
                  <a:gd name="T44" fmla="*/ 2147483647 w 2268"/>
                  <a:gd name="T45" fmla="*/ 2147483647 h 391"/>
                  <a:gd name="T46" fmla="*/ 2147483647 w 2268"/>
                  <a:gd name="T47" fmla="*/ 2147483647 h 391"/>
                  <a:gd name="T48" fmla="*/ 2147483647 w 2268"/>
                  <a:gd name="T49" fmla="*/ 2147483647 h 391"/>
                  <a:gd name="T50" fmla="*/ 2147483647 w 2268"/>
                  <a:gd name="T51" fmla="*/ 2147483647 h 391"/>
                  <a:gd name="T52" fmla="*/ 2147483647 w 2268"/>
                  <a:gd name="T53" fmla="*/ 2147483647 h 391"/>
                  <a:gd name="T54" fmla="*/ 2147483647 w 2268"/>
                  <a:gd name="T55" fmla="*/ 2147483647 h 391"/>
                  <a:gd name="T56" fmla="*/ 2147483647 w 2268"/>
                  <a:gd name="T57" fmla="*/ 2147483647 h 391"/>
                  <a:gd name="T58" fmla="*/ 2147483647 w 2268"/>
                  <a:gd name="T59" fmla="*/ 2147483647 h 391"/>
                  <a:gd name="T60" fmla="*/ 2147483647 w 2268"/>
                  <a:gd name="T61" fmla="*/ 2147483647 h 391"/>
                  <a:gd name="T62" fmla="*/ 2147483647 w 2268"/>
                  <a:gd name="T63" fmla="*/ 2147483647 h 391"/>
                  <a:gd name="T64" fmla="*/ 2147483647 w 2268"/>
                  <a:gd name="T65" fmla="*/ 2147483647 h 391"/>
                  <a:gd name="T66" fmla="*/ 2147483647 w 2268"/>
                  <a:gd name="T67" fmla="*/ 2147483647 h 391"/>
                  <a:gd name="T68" fmla="*/ 2147483647 w 2268"/>
                  <a:gd name="T69" fmla="*/ 2147483647 h 391"/>
                  <a:gd name="T70" fmla="*/ 2147483647 w 2268"/>
                  <a:gd name="T71" fmla="*/ 2147483647 h 391"/>
                  <a:gd name="T72" fmla="*/ 2147483647 w 2268"/>
                  <a:gd name="T73" fmla="*/ 2147483647 h 391"/>
                  <a:gd name="T74" fmla="*/ 2147483647 w 2268"/>
                  <a:gd name="T75" fmla="*/ 2147483647 h 391"/>
                  <a:gd name="T76" fmla="*/ 2147483647 w 2268"/>
                  <a:gd name="T77" fmla="*/ 2147483647 h 391"/>
                  <a:gd name="T78" fmla="*/ 2147483647 w 2268"/>
                  <a:gd name="T79" fmla="*/ 2147483647 h 391"/>
                  <a:gd name="T80" fmla="*/ 2147483647 w 2268"/>
                  <a:gd name="T81" fmla="*/ 2147483647 h 391"/>
                  <a:gd name="T82" fmla="*/ 2147483647 w 2268"/>
                  <a:gd name="T83" fmla="*/ 2147483647 h 391"/>
                  <a:gd name="T84" fmla="*/ 2147483647 w 2268"/>
                  <a:gd name="T85" fmla="*/ 2147483647 h 391"/>
                  <a:gd name="T86" fmla="*/ 2147483647 w 2268"/>
                  <a:gd name="T87" fmla="*/ 2147483647 h 391"/>
                  <a:gd name="T88" fmla="*/ 2147483647 w 2268"/>
                  <a:gd name="T89" fmla="*/ 2147483647 h 391"/>
                  <a:gd name="T90" fmla="*/ 2147483647 w 2268"/>
                  <a:gd name="T91" fmla="*/ 2147483647 h 391"/>
                  <a:gd name="T92" fmla="*/ 2147483647 w 2268"/>
                  <a:gd name="T93" fmla="*/ 2147483647 h 391"/>
                  <a:gd name="T94" fmla="*/ 2147483647 w 2268"/>
                  <a:gd name="T95" fmla="*/ 2147483647 h 391"/>
                  <a:gd name="T96" fmla="*/ 2147483647 w 2268"/>
                  <a:gd name="T97" fmla="*/ 2147483647 h 391"/>
                  <a:gd name="T98" fmla="*/ 2147483647 w 2268"/>
                  <a:gd name="T99" fmla="*/ 2147483647 h 391"/>
                  <a:gd name="T100" fmla="*/ 2147483647 w 2268"/>
                  <a:gd name="T101" fmla="*/ 2147483647 h 391"/>
                  <a:gd name="T102" fmla="*/ 2147483647 w 2268"/>
                  <a:gd name="T103" fmla="*/ 2147483647 h 391"/>
                  <a:gd name="T104" fmla="*/ 2147483647 w 2268"/>
                  <a:gd name="T105" fmla="*/ 2147483647 h 391"/>
                  <a:gd name="T106" fmla="*/ 2147483647 w 2268"/>
                  <a:gd name="T107" fmla="*/ 2147483647 h 391"/>
                  <a:gd name="T108" fmla="*/ 2147483647 w 2268"/>
                  <a:gd name="T109" fmla="*/ 2147483647 h 391"/>
                  <a:gd name="T110" fmla="*/ 2147483647 w 2268"/>
                  <a:gd name="T111" fmla="*/ 2147483647 h 391"/>
                  <a:gd name="T112" fmla="*/ 2147483647 w 2268"/>
                  <a:gd name="T113" fmla="*/ 2147483647 h 391"/>
                  <a:gd name="T114" fmla="*/ 2147483647 w 2268"/>
                  <a:gd name="T115" fmla="*/ 2147483647 h 391"/>
                  <a:gd name="T116" fmla="*/ 2147483647 w 2268"/>
                  <a:gd name="T117" fmla="*/ 2147483647 h 391"/>
                  <a:gd name="T118" fmla="*/ 2147483647 w 2268"/>
                  <a:gd name="T119" fmla="*/ 2147483647 h 3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268"/>
                  <a:gd name="T181" fmla="*/ 0 h 391"/>
                  <a:gd name="T182" fmla="*/ 2268 w 2268"/>
                  <a:gd name="T183" fmla="*/ 391 h 39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268" h="391">
                    <a:moveTo>
                      <a:pt x="1128" y="367"/>
                    </a:moveTo>
                    <a:cubicBezTo>
                      <a:pt x="1128" y="378"/>
                      <a:pt x="1118" y="387"/>
                      <a:pt x="1107" y="387"/>
                    </a:cubicBezTo>
                    <a:cubicBezTo>
                      <a:pt x="1095" y="387"/>
                      <a:pt x="1085" y="379"/>
                      <a:pt x="1085" y="368"/>
                    </a:cubicBezTo>
                    <a:cubicBezTo>
                      <a:pt x="1085" y="149"/>
                      <a:pt x="1085" y="149"/>
                      <a:pt x="1085" y="149"/>
                    </a:cubicBezTo>
                    <a:cubicBezTo>
                      <a:pt x="1085" y="131"/>
                      <a:pt x="1109" y="116"/>
                      <a:pt x="1138" y="116"/>
                    </a:cubicBezTo>
                    <a:cubicBezTo>
                      <a:pt x="1168" y="116"/>
                      <a:pt x="1191" y="130"/>
                      <a:pt x="1191" y="149"/>
                    </a:cubicBezTo>
                    <a:cubicBezTo>
                      <a:pt x="1191" y="367"/>
                      <a:pt x="1191" y="367"/>
                      <a:pt x="1191" y="367"/>
                    </a:cubicBezTo>
                    <a:cubicBezTo>
                      <a:pt x="1191" y="378"/>
                      <a:pt x="1182" y="387"/>
                      <a:pt x="1170" y="387"/>
                    </a:cubicBezTo>
                    <a:cubicBezTo>
                      <a:pt x="1158" y="387"/>
                      <a:pt x="1148" y="379"/>
                      <a:pt x="1148" y="368"/>
                    </a:cubicBezTo>
                    <a:cubicBezTo>
                      <a:pt x="1148" y="255"/>
                      <a:pt x="1148" y="255"/>
                      <a:pt x="1148" y="255"/>
                    </a:cubicBezTo>
                    <a:cubicBezTo>
                      <a:pt x="1128" y="255"/>
                      <a:pt x="1128" y="255"/>
                      <a:pt x="1128" y="255"/>
                    </a:cubicBezTo>
                    <a:lnTo>
                      <a:pt x="1128" y="367"/>
                    </a:lnTo>
                    <a:close/>
                    <a:moveTo>
                      <a:pt x="1093" y="45"/>
                    </a:moveTo>
                    <a:cubicBezTo>
                      <a:pt x="1093" y="20"/>
                      <a:pt x="1113" y="0"/>
                      <a:pt x="1138" y="0"/>
                    </a:cubicBezTo>
                    <a:cubicBezTo>
                      <a:pt x="1163" y="0"/>
                      <a:pt x="1183" y="20"/>
                      <a:pt x="1183" y="45"/>
                    </a:cubicBezTo>
                    <a:cubicBezTo>
                      <a:pt x="1183" y="69"/>
                      <a:pt x="1163" y="89"/>
                      <a:pt x="1138" y="89"/>
                    </a:cubicBezTo>
                    <a:cubicBezTo>
                      <a:pt x="1113" y="89"/>
                      <a:pt x="1093" y="69"/>
                      <a:pt x="1093" y="45"/>
                    </a:cubicBezTo>
                    <a:close/>
                    <a:moveTo>
                      <a:pt x="476" y="367"/>
                    </a:moveTo>
                    <a:cubicBezTo>
                      <a:pt x="476" y="378"/>
                      <a:pt x="466" y="387"/>
                      <a:pt x="454" y="387"/>
                    </a:cubicBezTo>
                    <a:cubicBezTo>
                      <a:pt x="442" y="387"/>
                      <a:pt x="433" y="379"/>
                      <a:pt x="432" y="368"/>
                    </a:cubicBezTo>
                    <a:cubicBezTo>
                      <a:pt x="432" y="149"/>
                      <a:pt x="432" y="149"/>
                      <a:pt x="432" y="149"/>
                    </a:cubicBezTo>
                    <a:cubicBezTo>
                      <a:pt x="432" y="131"/>
                      <a:pt x="456" y="116"/>
                      <a:pt x="486" y="116"/>
                    </a:cubicBezTo>
                    <a:cubicBezTo>
                      <a:pt x="515" y="116"/>
                      <a:pt x="538" y="130"/>
                      <a:pt x="538" y="149"/>
                    </a:cubicBezTo>
                    <a:cubicBezTo>
                      <a:pt x="539" y="367"/>
                      <a:pt x="539" y="367"/>
                      <a:pt x="539" y="367"/>
                    </a:cubicBezTo>
                    <a:cubicBezTo>
                      <a:pt x="539" y="378"/>
                      <a:pt x="529" y="387"/>
                      <a:pt x="517" y="387"/>
                    </a:cubicBezTo>
                    <a:cubicBezTo>
                      <a:pt x="505" y="387"/>
                      <a:pt x="496" y="379"/>
                      <a:pt x="496" y="368"/>
                    </a:cubicBezTo>
                    <a:cubicBezTo>
                      <a:pt x="496" y="255"/>
                      <a:pt x="496" y="255"/>
                      <a:pt x="496" y="255"/>
                    </a:cubicBezTo>
                    <a:cubicBezTo>
                      <a:pt x="476" y="255"/>
                      <a:pt x="476" y="255"/>
                      <a:pt x="476" y="255"/>
                    </a:cubicBezTo>
                    <a:lnTo>
                      <a:pt x="476" y="367"/>
                    </a:lnTo>
                    <a:close/>
                    <a:moveTo>
                      <a:pt x="441" y="45"/>
                    </a:moveTo>
                    <a:cubicBezTo>
                      <a:pt x="441" y="20"/>
                      <a:pt x="461" y="0"/>
                      <a:pt x="486" y="0"/>
                    </a:cubicBezTo>
                    <a:cubicBezTo>
                      <a:pt x="510" y="0"/>
                      <a:pt x="530" y="20"/>
                      <a:pt x="530" y="45"/>
                    </a:cubicBezTo>
                    <a:cubicBezTo>
                      <a:pt x="530" y="69"/>
                      <a:pt x="510" y="89"/>
                      <a:pt x="486" y="89"/>
                    </a:cubicBezTo>
                    <a:cubicBezTo>
                      <a:pt x="461" y="89"/>
                      <a:pt x="441" y="69"/>
                      <a:pt x="441" y="45"/>
                    </a:cubicBezTo>
                    <a:close/>
                    <a:moveTo>
                      <a:pt x="2035" y="306"/>
                    </a:moveTo>
                    <a:cubicBezTo>
                      <a:pt x="2081" y="284"/>
                      <a:pt x="2081" y="284"/>
                      <a:pt x="2081" y="284"/>
                    </a:cubicBezTo>
                    <a:cubicBezTo>
                      <a:pt x="2086" y="300"/>
                      <a:pt x="2094" y="313"/>
                      <a:pt x="2106" y="321"/>
                    </a:cubicBezTo>
                    <a:cubicBezTo>
                      <a:pt x="2118" y="329"/>
                      <a:pt x="2133" y="333"/>
                      <a:pt x="2151" y="333"/>
                    </a:cubicBezTo>
                    <a:cubicBezTo>
                      <a:pt x="2168" y="333"/>
                      <a:pt x="2182" y="329"/>
                      <a:pt x="2192" y="319"/>
                    </a:cubicBezTo>
                    <a:cubicBezTo>
                      <a:pt x="2203" y="309"/>
                      <a:pt x="2208" y="296"/>
                      <a:pt x="2208" y="280"/>
                    </a:cubicBezTo>
                    <a:cubicBezTo>
                      <a:pt x="2208" y="259"/>
                      <a:pt x="2190" y="240"/>
                      <a:pt x="2155" y="224"/>
                    </a:cubicBezTo>
                    <a:cubicBezTo>
                      <a:pt x="2150" y="221"/>
                      <a:pt x="2146" y="220"/>
                      <a:pt x="2144" y="218"/>
                    </a:cubicBezTo>
                    <a:cubicBezTo>
                      <a:pt x="2104" y="199"/>
                      <a:pt x="2078" y="182"/>
                      <a:pt x="2065" y="166"/>
                    </a:cubicBezTo>
                    <a:cubicBezTo>
                      <a:pt x="2051" y="150"/>
                      <a:pt x="2045" y="131"/>
                      <a:pt x="2045" y="108"/>
                    </a:cubicBezTo>
                    <a:cubicBezTo>
                      <a:pt x="2045" y="79"/>
                      <a:pt x="2055" y="55"/>
                      <a:pt x="2075" y="37"/>
                    </a:cubicBezTo>
                    <a:cubicBezTo>
                      <a:pt x="2095" y="19"/>
                      <a:pt x="2121" y="10"/>
                      <a:pt x="2153" y="10"/>
                    </a:cubicBezTo>
                    <a:cubicBezTo>
                      <a:pt x="2180" y="10"/>
                      <a:pt x="2202" y="15"/>
                      <a:pt x="2220" y="25"/>
                    </a:cubicBezTo>
                    <a:cubicBezTo>
                      <a:pt x="2238" y="35"/>
                      <a:pt x="2250" y="50"/>
                      <a:pt x="2257" y="69"/>
                    </a:cubicBezTo>
                    <a:cubicBezTo>
                      <a:pt x="2211" y="93"/>
                      <a:pt x="2211" y="93"/>
                      <a:pt x="2211" y="93"/>
                    </a:cubicBezTo>
                    <a:cubicBezTo>
                      <a:pt x="2204" y="82"/>
                      <a:pt x="2196" y="73"/>
                      <a:pt x="2187" y="68"/>
                    </a:cubicBezTo>
                    <a:cubicBezTo>
                      <a:pt x="2179" y="63"/>
                      <a:pt x="2169" y="60"/>
                      <a:pt x="2158" y="60"/>
                    </a:cubicBezTo>
                    <a:cubicBezTo>
                      <a:pt x="2142" y="60"/>
                      <a:pt x="2129" y="64"/>
                      <a:pt x="2120" y="73"/>
                    </a:cubicBezTo>
                    <a:cubicBezTo>
                      <a:pt x="2111" y="81"/>
                      <a:pt x="2106" y="92"/>
                      <a:pt x="2106" y="105"/>
                    </a:cubicBezTo>
                    <a:cubicBezTo>
                      <a:pt x="2106" y="127"/>
                      <a:pt x="2126" y="147"/>
                      <a:pt x="2167" y="166"/>
                    </a:cubicBezTo>
                    <a:cubicBezTo>
                      <a:pt x="2175" y="169"/>
                      <a:pt x="2175" y="169"/>
                      <a:pt x="2175" y="169"/>
                    </a:cubicBezTo>
                    <a:cubicBezTo>
                      <a:pt x="2210" y="186"/>
                      <a:pt x="2235" y="202"/>
                      <a:pt x="2248" y="217"/>
                    </a:cubicBezTo>
                    <a:cubicBezTo>
                      <a:pt x="2261" y="233"/>
                      <a:pt x="2268" y="253"/>
                      <a:pt x="2268" y="276"/>
                    </a:cubicBezTo>
                    <a:cubicBezTo>
                      <a:pt x="2268" y="310"/>
                      <a:pt x="2257" y="337"/>
                      <a:pt x="2236" y="357"/>
                    </a:cubicBezTo>
                    <a:cubicBezTo>
                      <a:pt x="2214" y="377"/>
                      <a:pt x="2185" y="387"/>
                      <a:pt x="2148" y="387"/>
                    </a:cubicBezTo>
                    <a:cubicBezTo>
                      <a:pt x="2118" y="387"/>
                      <a:pt x="2093" y="380"/>
                      <a:pt x="2073" y="366"/>
                    </a:cubicBezTo>
                    <a:cubicBezTo>
                      <a:pt x="2054" y="352"/>
                      <a:pt x="2041" y="332"/>
                      <a:pt x="2035" y="306"/>
                    </a:cubicBezTo>
                    <a:close/>
                    <a:moveTo>
                      <a:pt x="1728" y="236"/>
                    </a:moveTo>
                    <a:cubicBezTo>
                      <a:pt x="1829" y="236"/>
                      <a:pt x="1829" y="236"/>
                      <a:pt x="1829" y="236"/>
                    </a:cubicBezTo>
                    <a:cubicBezTo>
                      <a:pt x="1792" y="154"/>
                      <a:pt x="1792" y="154"/>
                      <a:pt x="1792" y="154"/>
                    </a:cubicBezTo>
                    <a:cubicBezTo>
                      <a:pt x="1790" y="149"/>
                      <a:pt x="1788" y="143"/>
                      <a:pt x="1785" y="136"/>
                    </a:cubicBezTo>
                    <a:cubicBezTo>
                      <a:pt x="1783" y="129"/>
                      <a:pt x="1781" y="122"/>
                      <a:pt x="1778" y="113"/>
                    </a:cubicBezTo>
                    <a:cubicBezTo>
                      <a:pt x="1776" y="121"/>
                      <a:pt x="1774" y="129"/>
                      <a:pt x="1772" y="135"/>
                    </a:cubicBezTo>
                    <a:cubicBezTo>
                      <a:pt x="1770" y="142"/>
                      <a:pt x="1768" y="149"/>
                      <a:pt x="1765" y="154"/>
                    </a:cubicBezTo>
                    <a:lnTo>
                      <a:pt x="1728" y="236"/>
                    </a:lnTo>
                    <a:close/>
                    <a:moveTo>
                      <a:pt x="1890" y="378"/>
                    </a:moveTo>
                    <a:cubicBezTo>
                      <a:pt x="1849" y="285"/>
                      <a:pt x="1849" y="285"/>
                      <a:pt x="1849" y="285"/>
                    </a:cubicBezTo>
                    <a:cubicBezTo>
                      <a:pt x="1707" y="285"/>
                      <a:pt x="1707" y="285"/>
                      <a:pt x="1707" y="285"/>
                    </a:cubicBezTo>
                    <a:cubicBezTo>
                      <a:pt x="1665" y="378"/>
                      <a:pt x="1665" y="378"/>
                      <a:pt x="1665" y="378"/>
                    </a:cubicBezTo>
                    <a:cubicBezTo>
                      <a:pt x="1604" y="378"/>
                      <a:pt x="1604" y="378"/>
                      <a:pt x="1604" y="378"/>
                    </a:cubicBezTo>
                    <a:cubicBezTo>
                      <a:pt x="1778" y="4"/>
                      <a:pt x="1778" y="4"/>
                      <a:pt x="1778" y="4"/>
                    </a:cubicBezTo>
                    <a:cubicBezTo>
                      <a:pt x="1952" y="378"/>
                      <a:pt x="1952" y="378"/>
                      <a:pt x="1952" y="378"/>
                    </a:cubicBezTo>
                    <a:lnTo>
                      <a:pt x="1890" y="378"/>
                    </a:lnTo>
                    <a:close/>
                    <a:moveTo>
                      <a:pt x="1455" y="68"/>
                    </a:moveTo>
                    <a:cubicBezTo>
                      <a:pt x="1455" y="378"/>
                      <a:pt x="1455" y="378"/>
                      <a:pt x="1455" y="378"/>
                    </a:cubicBezTo>
                    <a:cubicBezTo>
                      <a:pt x="1397" y="378"/>
                      <a:pt x="1397" y="378"/>
                      <a:pt x="1397" y="378"/>
                    </a:cubicBezTo>
                    <a:cubicBezTo>
                      <a:pt x="1397" y="68"/>
                      <a:pt x="1397" y="68"/>
                      <a:pt x="1397" y="68"/>
                    </a:cubicBezTo>
                    <a:cubicBezTo>
                      <a:pt x="1301" y="68"/>
                      <a:pt x="1301" y="68"/>
                      <a:pt x="1301" y="68"/>
                    </a:cubicBezTo>
                    <a:cubicBezTo>
                      <a:pt x="1301" y="18"/>
                      <a:pt x="1301" y="18"/>
                      <a:pt x="1301" y="18"/>
                    </a:cubicBezTo>
                    <a:cubicBezTo>
                      <a:pt x="1550" y="18"/>
                      <a:pt x="1550" y="18"/>
                      <a:pt x="1550" y="18"/>
                    </a:cubicBezTo>
                    <a:cubicBezTo>
                      <a:pt x="1550" y="68"/>
                      <a:pt x="1550" y="68"/>
                      <a:pt x="1550" y="68"/>
                    </a:cubicBezTo>
                    <a:lnTo>
                      <a:pt x="1455" y="68"/>
                    </a:lnTo>
                    <a:close/>
                    <a:moveTo>
                      <a:pt x="816" y="391"/>
                    </a:moveTo>
                    <a:cubicBezTo>
                      <a:pt x="656" y="18"/>
                      <a:pt x="656" y="18"/>
                      <a:pt x="656" y="18"/>
                    </a:cubicBezTo>
                    <a:cubicBezTo>
                      <a:pt x="717" y="18"/>
                      <a:pt x="717" y="18"/>
                      <a:pt x="717" y="18"/>
                    </a:cubicBezTo>
                    <a:cubicBezTo>
                      <a:pt x="797" y="210"/>
                      <a:pt x="797" y="210"/>
                      <a:pt x="797" y="210"/>
                    </a:cubicBezTo>
                    <a:cubicBezTo>
                      <a:pt x="802" y="221"/>
                      <a:pt x="806" y="231"/>
                      <a:pt x="809" y="240"/>
                    </a:cubicBezTo>
                    <a:cubicBezTo>
                      <a:pt x="812" y="250"/>
                      <a:pt x="815" y="259"/>
                      <a:pt x="816" y="267"/>
                    </a:cubicBezTo>
                    <a:cubicBezTo>
                      <a:pt x="819" y="258"/>
                      <a:pt x="821" y="249"/>
                      <a:pt x="825" y="239"/>
                    </a:cubicBezTo>
                    <a:cubicBezTo>
                      <a:pt x="828" y="230"/>
                      <a:pt x="832" y="220"/>
                      <a:pt x="836" y="210"/>
                    </a:cubicBezTo>
                    <a:cubicBezTo>
                      <a:pt x="916" y="18"/>
                      <a:pt x="916" y="18"/>
                      <a:pt x="916" y="18"/>
                    </a:cubicBezTo>
                    <a:cubicBezTo>
                      <a:pt x="977" y="18"/>
                      <a:pt x="977" y="18"/>
                      <a:pt x="977" y="18"/>
                    </a:cubicBezTo>
                    <a:lnTo>
                      <a:pt x="816" y="391"/>
                    </a:lnTo>
                    <a:close/>
                    <a:moveTo>
                      <a:pt x="304" y="105"/>
                    </a:moveTo>
                    <a:cubicBezTo>
                      <a:pt x="288" y="91"/>
                      <a:pt x="270" y="81"/>
                      <a:pt x="252" y="74"/>
                    </a:cubicBezTo>
                    <a:cubicBezTo>
                      <a:pt x="234" y="67"/>
                      <a:pt x="214" y="63"/>
                      <a:pt x="194" y="63"/>
                    </a:cubicBezTo>
                    <a:cubicBezTo>
                      <a:pt x="155" y="63"/>
                      <a:pt x="123" y="76"/>
                      <a:pt x="98" y="101"/>
                    </a:cubicBezTo>
                    <a:cubicBezTo>
                      <a:pt x="74" y="126"/>
                      <a:pt x="61" y="159"/>
                      <a:pt x="61" y="199"/>
                    </a:cubicBezTo>
                    <a:cubicBezTo>
                      <a:pt x="61" y="238"/>
                      <a:pt x="73" y="270"/>
                      <a:pt x="97" y="295"/>
                    </a:cubicBezTo>
                    <a:cubicBezTo>
                      <a:pt x="121" y="320"/>
                      <a:pt x="151" y="333"/>
                      <a:pt x="188" y="333"/>
                    </a:cubicBezTo>
                    <a:cubicBezTo>
                      <a:pt x="209" y="333"/>
                      <a:pt x="229" y="329"/>
                      <a:pt x="249" y="322"/>
                    </a:cubicBezTo>
                    <a:cubicBezTo>
                      <a:pt x="268" y="314"/>
                      <a:pt x="286" y="303"/>
                      <a:pt x="304" y="287"/>
                    </a:cubicBezTo>
                    <a:cubicBezTo>
                      <a:pt x="304" y="354"/>
                      <a:pt x="304" y="354"/>
                      <a:pt x="304" y="354"/>
                    </a:cubicBezTo>
                    <a:cubicBezTo>
                      <a:pt x="288" y="365"/>
                      <a:pt x="271" y="373"/>
                      <a:pt x="253" y="379"/>
                    </a:cubicBezTo>
                    <a:cubicBezTo>
                      <a:pt x="234" y="384"/>
                      <a:pt x="214" y="387"/>
                      <a:pt x="192" y="387"/>
                    </a:cubicBezTo>
                    <a:cubicBezTo>
                      <a:pt x="165" y="387"/>
                      <a:pt x="140" y="383"/>
                      <a:pt x="116" y="374"/>
                    </a:cubicBezTo>
                    <a:cubicBezTo>
                      <a:pt x="93" y="365"/>
                      <a:pt x="72" y="351"/>
                      <a:pt x="55" y="334"/>
                    </a:cubicBezTo>
                    <a:cubicBezTo>
                      <a:pt x="37" y="317"/>
                      <a:pt x="24" y="296"/>
                      <a:pt x="14" y="273"/>
                    </a:cubicBezTo>
                    <a:cubicBezTo>
                      <a:pt x="5" y="250"/>
                      <a:pt x="0" y="225"/>
                      <a:pt x="0" y="199"/>
                    </a:cubicBezTo>
                    <a:cubicBezTo>
                      <a:pt x="0" y="172"/>
                      <a:pt x="5" y="147"/>
                      <a:pt x="14" y="124"/>
                    </a:cubicBezTo>
                    <a:cubicBezTo>
                      <a:pt x="24" y="101"/>
                      <a:pt x="37" y="81"/>
                      <a:pt x="55" y="63"/>
                    </a:cubicBezTo>
                    <a:cubicBezTo>
                      <a:pt x="73" y="45"/>
                      <a:pt x="93" y="32"/>
                      <a:pt x="117" y="23"/>
                    </a:cubicBezTo>
                    <a:cubicBezTo>
                      <a:pt x="140" y="14"/>
                      <a:pt x="165" y="9"/>
                      <a:pt x="191" y="9"/>
                    </a:cubicBezTo>
                    <a:cubicBezTo>
                      <a:pt x="213" y="9"/>
                      <a:pt x="233" y="12"/>
                      <a:pt x="252" y="19"/>
                    </a:cubicBezTo>
                    <a:cubicBezTo>
                      <a:pt x="271" y="25"/>
                      <a:pt x="290" y="34"/>
                      <a:pt x="308" y="47"/>
                    </a:cubicBezTo>
                    <a:lnTo>
                      <a:pt x="304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1" name="Freeform 64"/>
              <p:cNvSpPr>
                <a:spLocks noChangeAspect="1" noEditPoints="1"/>
              </p:cNvSpPr>
              <p:nvPr/>
            </p:nvSpPr>
            <p:spPr bwMode="gray">
              <a:xfrm>
                <a:off x="204" y="1061"/>
                <a:ext cx="5266" cy="239"/>
              </a:xfrm>
              <a:custGeom>
                <a:avLst/>
                <a:gdLst>
                  <a:gd name="T0" fmla="*/ 2147483647 w 2229"/>
                  <a:gd name="T1" fmla="*/ 2147483647 h 101"/>
                  <a:gd name="T2" fmla="*/ 2147483647 w 2229"/>
                  <a:gd name="T3" fmla="*/ 2147483647 h 101"/>
                  <a:gd name="T4" fmla="*/ 2147483647 w 2229"/>
                  <a:gd name="T5" fmla="*/ 2147483647 h 101"/>
                  <a:gd name="T6" fmla="*/ 2147483647 w 2229"/>
                  <a:gd name="T7" fmla="*/ 2147483647 h 101"/>
                  <a:gd name="T8" fmla="*/ 2147483647 w 2229"/>
                  <a:gd name="T9" fmla="*/ 2147483647 h 101"/>
                  <a:gd name="T10" fmla="*/ 2147483647 w 2229"/>
                  <a:gd name="T11" fmla="*/ 2147483647 h 101"/>
                  <a:gd name="T12" fmla="*/ 2147483647 w 2229"/>
                  <a:gd name="T13" fmla="*/ 2147483647 h 101"/>
                  <a:gd name="T14" fmla="*/ 2147483647 w 2229"/>
                  <a:gd name="T15" fmla="*/ 2147483647 h 101"/>
                  <a:gd name="T16" fmla="*/ 2147483647 w 2229"/>
                  <a:gd name="T17" fmla="*/ 2147483647 h 101"/>
                  <a:gd name="T18" fmla="*/ 2147483647 w 2229"/>
                  <a:gd name="T19" fmla="*/ 2147483647 h 101"/>
                  <a:gd name="T20" fmla="*/ 2147483647 w 2229"/>
                  <a:gd name="T21" fmla="*/ 2147483647 h 101"/>
                  <a:gd name="T22" fmla="*/ 2147483647 w 2229"/>
                  <a:gd name="T23" fmla="*/ 2147483647 h 101"/>
                  <a:gd name="T24" fmla="*/ 2147483647 w 2229"/>
                  <a:gd name="T25" fmla="*/ 2147483647 h 101"/>
                  <a:gd name="T26" fmla="*/ 2147483647 w 2229"/>
                  <a:gd name="T27" fmla="*/ 2147483647 h 101"/>
                  <a:gd name="T28" fmla="*/ 2147483647 w 2229"/>
                  <a:gd name="T29" fmla="*/ 2147483647 h 101"/>
                  <a:gd name="T30" fmla="*/ 2147483647 w 2229"/>
                  <a:gd name="T31" fmla="*/ 2147483647 h 101"/>
                  <a:gd name="T32" fmla="*/ 2147483647 w 2229"/>
                  <a:gd name="T33" fmla="*/ 2147483647 h 101"/>
                  <a:gd name="T34" fmla="*/ 2147483647 w 2229"/>
                  <a:gd name="T35" fmla="*/ 2147483647 h 101"/>
                  <a:gd name="T36" fmla="*/ 2147483647 w 2229"/>
                  <a:gd name="T37" fmla="*/ 2147483647 h 101"/>
                  <a:gd name="T38" fmla="*/ 2147483647 w 2229"/>
                  <a:gd name="T39" fmla="*/ 2147483647 h 101"/>
                  <a:gd name="T40" fmla="*/ 2147483647 w 2229"/>
                  <a:gd name="T41" fmla="*/ 2147483647 h 101"/>
                  <a:gd name="T42" fmla="*/ 2147483647 w 2229"/>
                  <a:gd name="T43" fmla="*/ 2147483647 h 101"/>
                  <a:gd name="T44" fmla="*/ 2147483647 w 2229"/>
                  <a:gd name="T45" fmla="*/ 2147483647 h 101"/>
                  <a:gd name="T46" fmla="*/ 2147483647 w 2229"/>
                  <a:gd name="T47" fmla="*/ 2147483647 h 101"/>
                  <a:gd name="T48" fmla="*/ 2147483647 w 2229"/>
                  <a:gd name="T49" fmla="*/ 2147483647 h 101"/>
                  <a:gd name="T50" fmla="*/ 2147483647 w 2229"/>
                  <a:gd name="T51" fmla="*/ 2147483647 h 101"/>
                  <a:gd name="T52" fmla="*/ 2147483647 w 2229"/>
                  <a:gd name="T53" fmla="*/ 2147483647 h 101"/>
                  <a:gd name="T54" fmla="*/ 2147483647 w 2229"/>
                  <a:gd name="T55" fmla="*/ 2147483647 h 101"/>
                  <a:gd name="T56" fmla="*/ 2147483647 w 2229"/>
                  <a:gd name="T57" fmla="*/ 2147483647 h 101"/>
                  <a:gd name="T58" fmla="*/ 2147483647 w 2229"/>
                  <a:gd name="T59" fmla="*/ 2147483647 h 101"/>
                  <a:gd name="T60" fmla="*/ 2147483647 w 2229"/>
                  <a:gd name="T61" fmla="*/ 2147483647 h 101"/>
                  <a:gd name="T62" fmla="*/ 2147483647 w 2229"/>
                  <a:gd name="T63" fmla="*/ 2147483647 h 101"/>
                  <a:gd name="T64" fmla="*/ 2147483647 w 2229"/>
                  <a:gd name="T65" fmla="*/ 2147483647 h 101"/>
                  <a:gd name="T66" fmla="*/ 2147483647 w 2229"/>
                  <a:gd name="T67" fmla="*/ 2147483647 h 101"/>
                  <a:gd name="T68" fmla="*/ 2147483647 w 2229"/>
                  <a:gd name="T69" fmla="*/ 2147483647 h 101"/>
                  <a:gd name="T70" fmla="*/ 2147483647 w 2229"/>
                  <a:gd name="T71" fmla="*/ 2147483647 h 101"/>
                  <a:gd name="T72" fmla="*/ 2147483647 w 2229"/>
                  <a:gd name="T73" fmla="*/ 2147483647 h 101"/>
                  <a:gd name="T74" fmla="*/ 2147483647 w 2229"/>
                  <a:gd name="T75" fmla="*/ 2147483647 h 101"/>
                  <a:gd name="T76" fmla="*/ 2147483647 w 2229"/>
                  <a:gd name="T77" fmla="*/ 2147483647 h 101"/>
                  <a:gd name="T78" fmla="*/ 2147483647 w 2229"/>
                  <a:gd name="T79" fmla="*/ 2147483647 h 101"/>
                  <a:gd name="T80" fmla="*/ 2147483647 w 2229"/>
                  <a:gd name="T81" fmla="*/ 2147483647 h 101"/>
                  <a:gd name="T82" fmla="*/ 2147483647 w 2229"/>
                  <a:gd name="T83" fmla="*/ 2147483647 h 101"/>
                  <a:gd name="T84" fmla="*/ 2147483647 w 2229"/>
                  <a:gd name="T85" fmla="*/ 2147483647 h 101"/>
                  <a:gd name="T86" fmla="*/ 2147483647 w 2229"/>
                  <a:gd name="T87" fmla="*/ 2147483647 h 101"/>
                  <a:gd name="T88" fmla="*/ 2147483647 w 2229"/>
                  <a:gd name="T89" fmla="*/ 2147483647 h 101"/>
                  <a:gd name="T90" fmla="*/ 2147483647 w 2229"/>
                  <a:gd name="T91" fmla="*/ 2147483647 h 101"/>
                  <a:gd name="T92" fmla="*/ 2147483647 w 2229"/>
                  <a:gd name="T93" fmla="*/ 2147483647 h 101"/>
                  <a:gd name="T94" fmla="*/ 2147483647 w 2229"/>
                  <a:gd name="T95" fmla="*/ 2147483647 h 101"/>
                  <a:gd name="T96" fmla="*/ 2147483647 w 2229"/>
                  <a:gd name="T97" fmla="*/ 2147483647 h 101"/>
                  <a:gd name="T98" fmla="*/ 2147483647 w 2229"/>
                  <a:gd name="T99" fmla="*/ 2147483647 h 101"/>
                  <a:gd name="T100" fmla="*/ 2147483647 w 2229"/>
                  <a:gd name="T101" fmla="*/ 2147483647 h 101"/>
                  <a:gd name="T102" fmla="*/ 2147483647 w 2229"/>
                  <a:gd name="T103" fmla="*/ 2147483647 h 101"/>
                  <a:gd name="T104" fmla="*/ 2147483647 w 2229"/>
                  <a:gd name="T105" fmla="*/ 2147483647 h 101"/>
                  <a:gd name="T106" fmla="*/ 2147483647 w 2229"/>
                  <a:gd name="T107" fmla="*/ 2147483647 h 101"/>
                  <a:gd name="T108" fmla="*/ 2147483647 w 2229"/>
                  <a:gd name="T109" fmla="*/ 2147483647 h 101"/>
                  <a:gd name="T110" fmla="*/ 2147483647 w 2229"/>
                  <a:gd name="T111" fmla="*/ 2147483647 h 101"/>
                  <a:gd name="T112" fmla="*/ 2147483647 w 2229"/>
                  <a:gd name="T113" fmla="*/ 2147483647 h 101"/>
                  <a:gd name="T114" fmla="*/ 2147483647 w 2229"/>
                  <a:gd name="T115" fmla="*/ 2147483647 h 101"/>
                  <a:gd name="T116" fmla="*/ 2147483647 w 2229"/>
                  <a:gd name="T117" fmla="*/ 2147483647 h 101"/>
                  <a:gd name="T118" fmla="*/ 2147483647 w 2229"/>
                  <a:gd name="T119" fmla="*/ 2147483647 h 1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229"/>
                  <a:gd name="T181" fmla="*/ 0 h 101"/>
                  <a:gd name="T182" fmla="*/ 2229 w 2229"/>
                  <a:gd name="T183" fmla="*/ 101 h 1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229" h="101">
                    <a:moveTo>
                      <a:pt x="1522" y="52"/>
                    </a:moveTo>
                    <a:cubicBezTo>
                      <a:pt x="1522" y="46"/>
                      <a:pt x="1521" y="42"/>
                      <a:pt x="1518" y="38"/>
                    </a:cubicBezTo>
                    <a:cubicBezTo>
                      <a:pt x="1515" y="34"/>
                      <a:pt x="1511" y="32"/>
                      <a:pt x="1506" y="32"/>
                    </a:cubicBezTo>
                    <a:cubicBezTo>
                      <a:pt x="1501" y="32"/>
                      <a:pt x="1497" y="34"/>
                      <a:pt x="1495" y="37"/>
                    </a:cubicBezTo>
                    <a:cubicBezTo>
                      <a:pt x="1492" y="41"/>
                      <a:pt x="1491" y="46"/>
                      <a:pt x="1491" y="52"/>
                    </a:cubicBezTo>
                    <a:cubicBezTo>
                      <a:pt x="1491" y="58"/>
                      <a:pt x="1492" y="62"/>
                      <a:pt x="1495" y="66"/>
                    </a:cubicBezTo>
                    <a:cubicBezTo>
                      <a:pt x="1498" y="70"/>
                      <a:pt x="1502" y="72"/>
                      <a:pt x="1506" y="72"/>
                    </a:cubicBezTo>
                    <a:cubicBezTo>
                      <a:pt x="1512" y="72"/>
                      <a:pt x="1516" y="70"/>
                      <a:pt x="1518" y="66"/>
                    </a:cubicBezTo>
                    <a:cubicBezTo>
                      <a:pt x="1521" y="62"/>
                      <a:pt x="1522" y="57"/>
                      <a:pt x="1522" y="52"/>
                    </a:cubicBezTo>
                    <a:close/>
                    <a:moveTo>
                      <a:pt x="1479" y="101"/>
                    </a:moveTo>
                    <a:cubicBezTo>
                      <a:pt x="1479" y="24"/>
                      <a:pt x="1479" y="24"/>
                      <a:pt x="1479" y="24"/>
                    </a:cubicBezTo>
                    <a:cubicBezTo>
                      <a:pt x="1490" y="24"/>
                      <a:pt x="1490" y="24"/>
                      <a:pt x="1490" y="24"/>
                    </a:cubicBezTo>
                    <a:cubicBezTo>
                      <a:pt x="1490" y="31"/>
                      <a:pt x="1490" y="31"/>
                      <a:pt x="1490" y="31"/>
                    </a:cubicBezTo>
                    <a:cubicBezTo>
                      <a:pt x="1492" y="28"/>
                      <a:pt x="1495" y="26"/>
                      <a:pt x="1498" y="24"/>
                    </a:cubicBezTo>
                    <a:cubicBezTo>
                      <a:pt x="1501" y="23"/>
                      <a:pt x="1504" y="22"/>
                      <a:pt x="1508" y="22"/>
                    </a:cubicBezTo>
                    <a:cubicBezTo>
                      <a:pt x="1512" y="22"/>
                      <a:pt x="1516" y="23"/>
                      <a:pt x="1519" y="24"/>
                    </a:cubicBezTo>
                    <a:cubicBezTo>
                      <a:pt x="1523" y="26"/>
                      <a:pt x="1525" y="28"/>
                      <a:pt x="1528" y="31"/>
                    </a:cubicBezTo>
                    <a:cubicBezTo>
                      <a:pt x="1530" y="33"/>
                      <a:pt x="1531" y="37"/>
                      <a:pt x="1533" y="40"/>
                    </a:cubicBezTo>
                    <a:cubicBezTo>
                      <a:pt x="1534" y="44"/>
                      <a:pt x="1534" y="48"/>
                      <a:pt x="1534" y="52"/>
                    </a:cubicBezTo>
                    <a:cubicBezTo>
                      <a:pt x="1534" y="57"/>
                      <a:pt x="1533" y="62"/>
                      <a:pt x="1532" y="67"/>
                    </a:cubicBezTo>
                    <a:cubicBezTo>
                      <a:pt x="1530" y="71"/>
                      <a:pt x="1527" y="75"/>
                      <a:pt x="1523" y="77"/>
                    </a:cubicBezTo>
                    <a:cubicBezTo>
                      <a:pt x="1520" y="80"/>
                      <a:pt x="1515" y="81"/>
                      <a:pt x="1510" y="81"/>
                    </a:cubicBezTo>
                    <a:cubicBezTo>
                      <a:pt x="1506" y="81"/>
                      <a:pt x="1503" y="81"/>
                      <a:pt x="1499" y="79"/>
                    </a:cubicBezTo>
                    <a:cubicBezTo>
                      <a:pt x="1496" y="78"/>
                      <a:pt x="1493" y="76"/>
                      <a:pt x="1491" y="73"/>
                    </a:cubicBezTo>
                    <a:cubicBezTo>
                      <a:pt x="1491" y="101"/>
                      <a:pt x="1491" y="101"/>
                      <a:pt x="1491" y="101"/>
                    </a:cubicBezTo>
                    <a:lnTo>
                      <a:pt x="1479" y="101"/>
                    </a:lnTo>
                    <a:close/>
                    <a:moveTo>
                      <a:pt x="1408" y="62"/>
                    </a:moveTo>
                    <a:cubicBezTo>
                      <a:pt x="1420" y="62"/>
                      <a:pt x="1420" y="62"/>
                      <a:pt x="1420" y="62"/>
                    </a:cubicBezTo>
                    <a:cubicBezTo>
                      <a:pt x="1421" y="65"/>
                      <a:pt x="1422" y="68"/>
                      <a:pt x="1424" y="69"/>
                    </a:cubicBezTo>
                    <a:cubicBezTo>
                      <a:pt x="1427" y="71"/>
                      <a:pt x="1430" y="72"/>
                      <a:pt x="1433" y="72"/>
                    </a:cubicBezTo>
                    <a:cubicBezTo>
                      <a:pt x="1437" y="72"/>
                      <a:pt x="1439" y="71"/>
                      <a:pt x="1442" y="70"/>
                    </a:cubicBezTo>
                    <a:cubicBezTo>
                      <a:pt x="1445" y="69"/>
                      <a:pt x="1446" y="67"/>
                      <a:pt x="1446" y="64"/>
                    </a:cubicBezTo>
                    <a:cubicBezTo>
                      <a:pt x="1446" y="63"/>
                      <a:pt x="1445" y="61"/>
                      <a:pt x="1444" y="60"/>
                    </a:cubicBezTo>
                    <a:cubicBezTo>
                      <a:pt x="1443" y="59"/>
                      <a:pt x="1442" y="59"/>
                      <a:pt x="1440" y="58"/>
                    </a:cubicBezTo>
                    <a:cubicBezTo>
                      <a:pt x="1438" y="57"/>
                      <a:pt x="1437" y="57"/>
                      <a:pt x="1434" y="56"/>
                    </a:cubicBezTo>
                    <a:cubicBezTo>
                      <a:pt x="1427" y="55"/>
                      <a:pt x="1427" y="55"/>
                      <a:pt x="1427" y="55"/>
                    </a:cubicBezTo>
                    <a:cubicBezTo>
                      <a:pt x="1424" y="54"/>
                      <a:pt x="1421" y="53"/>
                      <a:pt x="1418" y="52"/>
                    </a:cubicBezTo>
                    <a:cubicBezTo>
                      <a:pt x="1416" y="51"/>
                      <a:pt x="1414" y="49"/>
                      <a:pt x="1412" y="47"/>
                    </a:cubicBezTo>
                    <a:cubicBezTo>
                      <a:pt x="1410" y="45"/>
                      <a:pt x="1409" y="42"/>
                      <a:pt x="1409" y="38"/>
                    </a:cubicBezTo>
                    <a:cubicBezTo>
                      <a:pt x="1409" y="35"/>
                      <a:pt x="1410" y="33"/>
                      <a:pt x="1412" y="31"/>
                    </a:cubicBezTo>
                    <a:cubicBezTo>
                      <a:pt x="1413" y="29"/>
                      <a:pt x="1415" y="27"/>
                      <a:pt x="1417" y="26"/>
                    </a:cubicBezTo>
                    <a:cubicBezTo>
                      <a:pt x="1419" y="24"/>
                      <a:pt x="1422" y="23"/>
                      <a:pt x="1425" y="23"/>
                    </a:cubicBezTo>
                    <a:cubicBezTo>
                      <a:pt x="1427" y="22"/>
                      <a:pt x="1430" y="22"/>
                      <a:pt x="1433" y="22"/>
                    </a:cubicBezTo>
                    <a:cubicBezTo>
                      <a:pt x="1436" y="22"/>
                      <a:pt x="1439" y="22"/>
                      <a:pt x="1441" y="23"/>
                    </a:cubicBezTo>
                    <a:cubicBezTo>
                      <a:pt x="1444" y="24"/>
                      <a:pt x="1446" y="25"/>
                      <a:pt x="1448" y="26"/>
                    </a:cubicBezTo>
                    <a:cubicBezTo>
                      <a:pt x="1451" y="28"/>
                      <a:pt x="1452" y="29"/>
                      <a:pt x="1454" y="31"/>
                    </a:cubicBezTo>
                    <a:cubicBezTo>
                      <a:pt x="1455" y="34"/>
                      <a:pt x="1456" y="36"/>
                      <a:pt x="1456" y="39"/>
                    </a:cubicBezTo>
                    <a:cubicBezTo>
                      <a:pt x="1443" y="39"/>
                      <a:pt x="1443" y="39"/>
                      <a:pt x="1443" y="39"/>
                    </a:cubicBezTo>
                    <a:cubicBezTo>
                      <a:pt x="1443" y="34"/>
                      <a:pt x="1439" y="32"/>
                      <a:pt x="1432" y="32"/>
                    </a:cubicBezTo>
                    <a:cubicBezTo>
                      <a:pt x="1429" y="32"/>
                      <a:pt x="1427" y="32"/>
                      <a:pt x="1425" y="33"/>
                    </a:cubicBezTo>
                    <a:cubicBezTo>
                      <a:pt x="1423" y="34"/>
                      <a:pt x="1422" y="35"/>
                      <a:pt x="1422" y="38"/>
                    </a:cubicBezTo>
                    <a:cubicBezTo>
                      <a:pt x="1422" y="39"/>
                      <a:pt x="1422" y="40"/>
                      <a:pt x="1423" y="41"/>
                    </a:cubicBezTo>
                    <a:cubicBezTo>
                      <a:pt x="1424" y="42"/>
                      <a:pt x="1425" y="43"/>
                      <a:pt x="1427" y="43"/>
                    </a:cubicBezTo>
                    <a:cubicBezTo>
                      <a:pt x="1429" y="44"/>
                      <a:pt x="1431" y="45"/>
                      <a:pt x="1433" y="45"/>
                    </a:cubicBezTo>
                    <a:cubicBezTo>
                      <a:pt x="1440" y="47"/>
                      <a:pt x="1440" y="47"/>
                      <a:pt x="1440" y="47"/>
                    </a:cubicBezTo>
                    <a:cubicBezTo>
                      <a:pt x="1446" y="48"/>
                      <a:pt x="1450" y="50"/>
                      <a:pt x="1453" y="52"/>
                    </a:cubicBezTo>
                    <a:cubicBezTo>
                      <a:pt x="1457" y="55"/>
                      <a:pt x="1458" y="58"/>
                      <a:pt x="1458" y="63"/>
                    </a:cubicBezTo>
                    <a:cubicBezTo>
                      <a:pt x="1458" y="67"/>
                      <a:pt x="1457" y="71"/>
                      <a:pt x="1455" y="74"/>
                    </a:cubicBezTo>
                    <a:cubicBezTo>
                      <a:pt x="1452" y="76"/>
                      <a:pt x="1449" y="78"/>
                      <a:pt x="1445" y="79"/>
                    </a:cubicBezTo>
                    <a:cubicBezTo>
                      <a:pt x="1441" y="81"/>
                      <a:pt x="1437" y="81"/>
                      <a:pt x="1433" y="81"/>
                    </a:cubicBezTo>
                    <a:cubicBezTo>
                      <a:pt x="1426" y="81"/>
                      <a:pt x="1420" y="80"/>
                      <a:pt x="1415" y="76"/>
                    </a:cubicBezTo>
                    <a:cubicBezTo>
                      <a:pt x="1411" y="73"/>
                      <a:pt x="1408" y="68"/>
                      <a:pt x="1408" y="62"/>
                    </a:cubicBezTo>
                    <a:close/>
                    <a:moveTo>
                      <a:pt x="2179" y="62"/>
                    </a:moveTo>
                    <a:cubicBezTo>
                      <a:pt x="2191" y="62"/>
                      <a:pt x="2191" y="62"/>
                      <a:pt x="2191" y="62"/>
                    </a:cubicBezTo>
                    <a:cubicBezTo>
                      <a:pt x="2191" y="65"/>
                      <a:pt x="2193" y="68"/>
                      <a:pt x="2195" y="69"/>
                    </a:cubicBezTo>
                    <a:cubicBezTo>
                      <a:pt x="2197" y="71"/>
                      <a:pt x="2200" y="72"/>
                      <a:pt x="2204" y="72"/>
                    </a:cubicBezTo>
                    <a:cubicBezTo>
                      <a:pt x="2207" y="72"/>
                      <a:pt x="2210" y="71"/>
                      <a:pt x="2213" y="70"/>
                    </a:cubicBezTo>
                    <a:cubicBezTo>
                      <a:pt x="2215" y="69"/>
                      <a:pt x="2217" y="67"/>
                      <a:pt x="2217" y="64"/>
                    </a:cubicBezTo>
                    <a:cubicBezTo>
                      <a:pt x="2217" y="63"/>
                      <a:pt x="2216" y="61"/>
                      <a:pt x="2215" y="60"/>
                    </a:cubicBezTo>
                    <a:cubicBezTo>
                      <a:pt x="2214" y="59"/>
                      <a:pt x="2212" y="59"/>
                      <a:pt x="2211" y="58"/>
                    </a:cubicBezTo>
                    <a:cubicBezTo>
                      <a:pt x="2209" y="57"/>
                      <a:pt x="2207" y="57"/>
                      <a:pt x="2205" y="56"/>
                    </a:cubicBezTo>
                    <a:cubicBezTo>
                      <a:pt x="2198" y="55"/>
                      <a:pt x="2198" y="55"/>
                      <a:pt x="2198" y="55"/>
                    </a:cubicBezTo>
                    <a:cubicBezTo>
                      <a:pt x="2195" y="54"/>
                      <a:pt x="2191" y="53"/>
                      <a:pt x="2189" y="52"/>
                    </a:cubicBezTo>
                    <a:cubicBezTo>
                      <a:pt x="2186" y="51"/>
                      <a:pt x="2184" y="49"/>
                      <a:pt x="2183" y="47"/>
                    </a:cubicBezTo>
                    <a:cubicBezTo>
                      <a:pt x="2181" y="45"/>
                      <a:pt x="2180" y="42"/>
                      <a:pt x="2180" y="38"/>
                    </a:cubicBezTo>
                    <a:cubicBezTo>
                      <a:pt x="2180" y="35"/>
                      <a:pt x="2181" y="33"/>
                      <a:pt x="2182" y="31"/>
                    </a:cubicBezTo>
                    <a:cubicBezTo>
                      <a:pt x="2184" y="29"/>
                      <a:pt x="2185" y="27"/>
                      <a:pt x="2188" y="26"/>
                    </a:cubicBezTo>
                    <a:cubicBezTo>
                      <a:pt x="2190" y="24"/>
                      <a:pt x="2193" y="23"/>
                      <a:pt x="2195" y="23"/>
                    </a:cubicBezTo>
                    <a:cubicBezTo>
                      <a:pt x="2198" y="22"/>
                      <a:pt x="2201" y="22"/>
                      <a:pt x="2204" y="22"/>
                    </a:cubicBezTo>
                    <a:cubicBezTo>
                      <a:pt x="2207" y="22"/>
                      <a:pt x="2209" y="22"/>
                      <a:pt x="2212" y="23"/>
                    </a:cubicBezTo>
                    <a:cubicBezTo>
                      <a:pt x="2215" y="24"/>
                      <a:pt x="2217" y="25"/>
                      <a:pt x="2219" y="26"/>
                    </a:cubicBezTo>
                    <a:cubicBezTo>
                      <a:pt x="2221" y="28"/>
                      <a:pt x="2223" y="29"/>
                      <a:pt x="2224" y="31"/>
                    </a:cubicBezTo>
                    <a:cubicBezTo>
                      <a:pt x="2226" y="34"/>
                      <a:pt x="2227" y="36"/>
                      <a:pt x="2227" y="39"/>
                    </a:cubicBezTo>
                    <a:cubicBezTo>
                      <a:pt x="2214" y="39"/>
                      <a:pt x="2214" y="39"/>
                      <a:pt x="2214" y="39"/>
                    </a:cubicBezTo>
                    <a:cubicBezTo>
                      <a:pt x="2213" y="34"/>
                      <a:pt x="2209" y="32"/>
                      <a:pt x="2203" y="32"/>
                    </a:cubicBezTo>
                    <a:cubicBezTo>
                      <a:pt x="2200" y="32"/>
                      <a:pt x="2198" y="32"/>
                      <a:pt x="2196" y="33"/>
                    </a:cubicBezTo>
                    <a:cubicBezTo>
                      <a:pt x="2193" y="34"/>
                      <a:pt x="2192" y="35"/>
                      <a:pt x="2192" y="38"/>
                    </a:cubicBezTo>
                    <a:cubicBezTo>
                      <a:pt x="2192" y="39"/>
                      <a:pt x="2193" y="40"/>
                      <a:pt x="2194" y="41"/>
                    </a:cubicBezTo>
                    <a:cubicBezTo>
                      <a:pt x="2195" y="42"/>
                      <a:pt x="2196" y="43"/>
                      <a:pt x="2198" y="43"/>
                    </a:cubicBezTo>
                    <a:cubicBezTo>
                      <a:pt x="2199" y="44"/>
                      <a:pt x="2201" y="45"/>
                      <a:pt x="2204" y="45"/>
                    </a:cubicBezTo>
                    <a:cubicBezTo>
                      <a:pt x="2211" y="47"/>
                      <a:pt x="2211" y="47"/>
                      <a:pt x="2211" y="47"/>
                    </a:cubicBezTo>
                    <a:cubicBezTo>
                      <a:pt x="2216" y="48"/>
                      <a:pt x="2221" y="50"/>
                      <a:pt x="2224" y="52"/>
                    </a:cubicBezTo>
                    <a:cubicBezTo>
                      <a:pt x="2227" y="55"/>
                      <a:pt x="2229" y="58"/>
                      <a:pt x="2229" y="63"/>
                    </a:cubicBezTo>
                    <a:cubicBezTo>
                      <a:pt x="2229" y="67"/>
                      <a:pt x="2228" y="71"/>
                      <a:pt x="2225" y="74"/>
                    </a:cubicBezTo>
                    <a:cubicBezTo>
                      <a:pt x="2223" y="76"/>
                      <a:pt x="2220" y="78"/>
                      <a:pt x="2216" y="79"/>
                    </a:cubicBezTo>
                    <a:cubicBezTo>
                      <a:pt x="2212" y="81"/>
                      <a:pt x="2208" y="81"/>
                      <a:pt x="2204" y="81"/>
                    </a:cubicBezTo>
                    <a:cubicBezTo>
                      <a:pt x="2196" y="81"/>
                      <a:pt x="2190" y="80"/>
                      <a:pt x="2186" y="76"/>
                    </a:cubicBezTo>
                    <a:cubicBezTo>
                      <a:pt x="2181" y="73"/>
                      <a:pt x="2179" y="68"/>
                      <a:pt x="2179" y="62"/>
                    </a:cubicBezTo>
                    <a:close/>
                    <a:moveTo>
                      <a:pt x="2120" y="47"/>
                    </a:moveTo>
                    <a:cubicBezTo>
                      <a:pt x="2149" y="47"/>
                      <a:pt x="2149" y="47"/>
                      <a:pt x="2149" y="47"/>
                    </a:cubicBezTo>
                    <a:cubicBezTo>
                      <a:pt x="2149" y="44"/>
                      <a:pt x="2148" y="42"/>
                      <a:pt x="2147" y="39"/>
                    </a:cubicBezTo>
                    <a:cubicBezTo>
                      <a:pt x="2146" y="37"/>
                      <a:pt x="2144" y="35"/>
                      <a:pt x="2142" y="34"/>
                    </a:cubicBezTo>
                    <a:cubicBezTo>
                      <a:pt x="2140" y="33"/>
                      <a:pt x="2138" y="32"/>
                      <a:pt x="2135" y="32"/>
                    </a:cubicBezTo>
                    <a:cubicBezTo>
                      <a:pt x="2131" y="32"/>
                      <a:pt x="2127" y="33"/>
                      <a:pt x="2125" y="36"/>
                    </a:cubicBezTo>
                    <a:cubicBezTo>
                      <a:pt x="2122" y="39"/>
                      <a:pt x="2120" y="43"/>
                      <a:pt x="2120" y="47"/>
                    </a:cubicBezTo>
                    <a:close/>
                    <a:moveTo>
                      <a:pt x="2162" y="55"/>
                    </a:moveTo>
                    <a:cubicBezTo>
                      <a:pt x="2120" y="55"/>
                      <a:pt x="2120" y="55"/>
                      <a:pt x="2120" y="55"/>
                    </a:cubicBezTo>
                    <a:cubicBezTo>
                      <a:pt x="2120" y="60"/>
                      <a:pt x="2122" y="64"/>
                      <a:pt x="2124" y="67"/>
                    </a:cubicBezTo>
                    <a:cubicBezTo>
                      <a:pt x="2127" y="70"/>
                      <a:pt x="2131" y="72"/>
                      <a:pt x="2135" y="72"/>
                    </a:cubicBezTo>
                    <a:cubicBezTo>
                      <a:pt x="2142" y="72"/>
                      <a:pt x="2147" y="69"/>
                      <a:pt x="2149" y="62"/>
                    </a:cubicBezTo>
                    <a:cubicBezTo>
                      <a:pt x="2161" y="62"/>
                      <a:pt x="2161" y="62"/>
                      <a:pt x="2161" y="62"/>
                    </a:cubicBezTo>
                    <a:cubicBezTo>
                      <a:pt x="2160" y="65"/>
                      <a:pt x="2159" y="68"/>
                      <a:pt x="2158" y="70"/>
                    </a:cubicBezTo>
                    <a:cubicBezTo>
                      <a:pt x="2156" y="73"/>
                      <a:pt x="2154" y="75"/>
                      <a:pt x="2152" y="76"/>
                    </a:cubicBezTo>
                    <a:cubicBezTo>
                      <a:pt x="2149" y="78"/>
                      <a:pt x="2147" y="79"/>
                      <a:pt x="2144" y="80"/>
                    </a:cubicBezTo>
                    <a:cubicBezTo>
                      <a:pt x="2142" y="81"/>
                      <a:pt x="2139" y="81"/>
                      <a:pt x="2135" y="81"/>
                    </a:cubicBezTo>
                    <a:cubicBezTo>
                      <a:pt x="2131" y="81"/>
                      <a:pt x="2127" y="81"/>
                      <a:pt x="2124" y="79"/>
                    </a:cubicBezTo>
                    <a:cubicBezTo>
                      <a:pt x="2121" y="78"/>
                      <a:pt x="2118" y="76"/>
                      <a:pt x="2115" y="73"/>
                    </a:cubicBezTo>
                    <a:cubicBezTo>
                      <a:pt x="2113" y="71"/>
                      <a:pt x="2111" y="67"/>
                      <a:pt x="2110" y="64"/>
                    </a:cubicBezTo>
                    <a:cubicBezTo>
                      <a:pt x="2109" y="60"/>
                      <a:pt x="2108" y="56"/>
                      <a:pt x="2108" y="52"/>
                    </a:cubicBezTo>
                    <a:cubicBezTo>
                      <a:pt x="2108" y="48"/>
                      <a:pt x="2109" y="44"/>
                      <a:pt x="2110" y="40"/>
                    </a:cubicBezTo>
                    <a:cubicBezTo>
                      <a:pt x="2111" y="37"/>
                      <a:pt x="2113" y="34"/>
                      <a:pt x="2115" y="31"/>
                    </a:cubicBezTo>
                    <a:cubicBezTo>
                      <a:pt x="2118" y="28"/>
                      <a:pt x="2120" y="26"/>
                      <a:pt x="2124" y="24"/>
                    </a:cubicBezTo>
                    <a:cubicBezTo>
                      <a:pt x="2127" y="23"/>
                      <a:pt x="2131" y="22"/>
                      <a:pt x="2135" y="22"/>
                    </a:cubicBezTo>
                    <a:cubicBezTo>
                      <a:pt x="2139" y="22"/>
                      <a:pt x="2143" y="23"/>
                      <a:pt x="2146" y="24"/>
                    </a:cubicBezTo>
                    <a:cubicBezTo>
                      <a:pt x="2149" y="26"/>
                      <a:pt x="2152" y="28"/>
                      <a:pt x="2155" y="31"/>
                    </a:cubicBezTo>
                    <a:cubicBezTo>
                      <a:pt x="2157" y="33"/>
                      <a:pt x="2159" y="36"/>
                      <a:pt x="2160" y="40"/>
                    </a:cubicBezTo>
                    <a:cubicBezTo>
                      <a:pt x="2161" y="43"/>
                      <a:pt x="2162" y="47"/>
                      <a:pt x="2162" y="51"/>
                    </a:cubicBezTo>
                    <a:cubicBezTo>
                      <a:pt x="2162" y="53"/>
                      <a:pt x="2162" y="54"/>
                      <a:pt x="2162" y="55"/>
                    </a:cubicBezTo>
                    <a:close/>
                    <a:moveTo>
                      <a:pt x="2074" y="80"/>
                    </a:moveTo>
                    <a:cubicBezTo>
                      <a:pt x="2074" y="24"/>
                      <a:pt x="2074" y="24"/>
                      <a:pt x="2074" y="24"/>
                    </a:cubicBezTo>
                    <a:cubicBezTo>
                      <a:pt x="2086" y="24"/>
                      <a:pt x="2086" y="24"/>
                      <a:pt x="2086" y="24"/>
                    </a:cubicBezTo>
                    <a:cubicBezTo>
                      <a:pt x="2086" y="80"/>
                      <a:pt x="2086" y="80"/>
                      <a:pt x="2086" y="80"/>
                    </a:cubicBezTo>
                    <a:lnTo>
                      <a:pt x="2074" y="80"/>
                    </a:lnTo>
                    <a:close/>
                    <a:moveTo>
                      <a:pt x="2074" y="14"/>
                    </a:moveTo>
                    <a:cubicBezTo>
                      <a:pt x="2074" y="2"/>
                      <a:pt x="2074" y="2"/>
                      <a:pt x="2074" y="2"/>
                    </a:cubicBezTo>
                    <a:cubicBezTo>
                      <a:pt x="2086" y="2"/>
                      <a:pt x="2086" y="2"/>
                      <a:pt x="2086" y="2"/>
                    </a:cubicBezTo>
                    <a:cubicBezTo>
                      <a:pt x="2086" y="14"/>
                      <a:pt x="2086" y="14"/>
                      <a:pt x="2086" y="14"/>
                    </a:cubicBezTo>
                    <a:lnTo>
                      <a:pt x="2074" y="14"/>
                    </a:lnTo>
                    <a:close/>
                    <a:moveTo>
                      <a:pt x="2021" y="33"/>
                    </a:moveTo>
                    <a:cubicBezTo>
                      <a:pt x="2021" y="24"/>
                      <a:pt x="2021" y="24"/>
                      <a:pt x="2021" y="24"/>
                    </a:cubicBezTo>
                    <a:cubicBezTo>
                      <a:pt x="2031" y="24"/>
                      <a:pt x="2031" y="24"/>
                      <a:pt x="2031" y="24"/>
                    </a:cubicBezTo>
                    <a:cubicBezTo>
                      <a:pt x="2031" y="7"/>
                      <a:pt x="2031" y="7"/>
                      <a:pt x="2031" y="7"/>
                    </a:cubicBezTo>
                    <a:cubicBezTo>
                      <a:pt x="2043" y="7"/>
                      <a:pt x="2043" y="7"/>
                      <a:pt x="2043" y="7"/>
                    </a:cubicBezTo>
                    <a:cubicBezTo>
                      <a:pt x="2043" y="24"/>
                      <a:pt x="2043" y="24"/>
                      <a:pt x="2043" y="24"/>
                    </a:cubicBezTo>
                    <a:cubicBezTo>
                      <a:pt x="2054" y="24"/>
                      <a:pt x="2054" y="24"/>
                      <a:pt x="2054" y="24"/>
                    </a:cubicBezTo>
                    <a:cubicBezTo>
                      <a:pt x="2054" y="33"/>
                      <a:pt x="2054" y="33"/>
                      <a:pt x="2054" y="33"/>
                    </a:cubicBezTo>
                    <a:cubicBezTo>
                      <a:pt x="2043" y="33"/>
                      <a:pt x="2043" y="33"/>
                      <a:pt x="2043" y="33"/>
                    </a:cubicBezTo>
                    <a:cubicBezTo>
                      <a:pt x="2043" y="63"/>
                      <a:pt x="2043" y="63"/>
                      <a:pt x="2043" y="63"/>
                    </a:cubicBezTo>
                    <a:cubicBezTo>
                      <a:pt x="2043" y="66"/>
                      <a:pt x="2043" y="68"/>
                      <a:pt x="2044" y="69"/>
                    </a:cubicBezTo>
                    <a:cubicBezTo>
                      <a:pt x="2045" y="70"/>
                      <a:pt x="2046" y="71"/>
                      <a:pt x="2049" y="71"/>
                    </a:cubicBezTo>
                    <a:cubicBezTo>
                      <a:pt x="2051" y="71"/>
                      <a:pt x="2053" y="70"/>
                      <a:pt x="2054" y="70"/>
                    </a:cubicBezTo>
                    <a:cubicBezTo>
                      <a:pt x="2054" y="80"/>
                      <a:pt x="2054" y="80"/>
                      <a:pt x="2054" y="80"/>
                    </a:cubicBezTo>
                    <a:cubicBezTo>
                      <a:pt x="2052" y="80"/>
                      <a:pt x="2052" y="80"/>
                      <a:pt x="2052" y="80"/>
                    </a:cubicBezTo>
                    <a:cubicBezTo>
                      <a:pt x="2049" y="80"/>
                      <a:pt x="2049" y="80"/>
                      <a:pt x="2049" y="80"/>
                    </a:cubicBezTo>
                    <a:cubicBezTo>
                      <a:pt x="2046" y="80"/>
                      <a:pt x="2046" y="80"/>
                      <a:pt x="2046" y="80"/>
                    </a:cubicBezTo>
                    <a:cubicBezTo>
                      <a:pt x="2040" y="80"/>
                      <a:pt x="2036" y="79"/>
                      <a:pt x="2034" y="77"/>
                    </a:cubicBezTo>
                    <a:cubicBezTo>
                      <a:pt x="2032" y="75"/>
                      <a:pt x="2031" y="71"/>
                      <a:pt x="2031" y="66"/>
                    </a:cubicBezTo>
                    <a:cubicBezTo>
                      <a:pt x="2031" y="33"/>
                      <a:pt x="2031" y="33"/>
                      <a:pt x="2031" y="33"/>
                    </a:cubicBezTo>
                    <a:lnTo>
                      <a:pt x="2021" y="33"/>
                    </a:lnTo>
                    <a:close/>
                    <a:moveTo>
                      <a:pt x="1990" y="80"/>
                    </a:moveTo>
                    <a:cubicBezTo>
                      <a:pt x="1990" y="24"/>
                      <a:pt x="1990" y="24"/>
                      <a:pt x="1990" y="24"/>
                    </a:cubicBezTo>
                    <a:cubicBezTo>
                      <a:pt x="2003" y="24"/>
                      <a:pt x="2003" y="24"/>
                      <a:pt x="2003" y="24"/>
                    </a:cubicBezTo>
                    <a:cubicBezTo>
                      <a:pt x="2003" y="80"/>
                      <a:pt x="2003" y="80"/>
                      <a:pt x="2003" y="80"/>
                    </a:cubicBezTo>
                    <a:lnTo>
                      <a:pt x="1990" y="80"/>
                    </a:lnTo>
                    <a:close/>
                    <a:moveTo>
                      <a:pt x="1990" y="14"/>
                    </a:moveTo>
                    <a:cubicBezTo>
                      <a:pt x="1990" y="2"/>
                      <a:pt x="1990" y="2"/>
                      <a:pt x="1990" y="2"/>
                    </a:cubicBezTo>
                    <a:cubicBezTo>
                      <a:pt x="2003" y="2"/>
                      <a:pt x="2003" y="2"/>
                      <a:pt x="2003" y="2"/>
                    </a:cubicBezTo>
                    <a:cubicBezTo>
                      <a:pt x="2003" y="14"/>
                      <a:pt x="2003" y="14"/>
                      <a:pt x="2003" y="14"/>
                    </a:cubicBezTo>
                    <a:lnTo>
                      <a:pt x="1990" y="14"/>
                    </a:lnTo>
                    <a:close/>
                    <a:moveTo>
                      <a:pt x="1969" y="42"/>
                    </a:moveTo>
                    <a:cubicBezTo>
                      <a:pt x="1957" y="42"/>
                      <a:pt x="1957" y="42"/>
                      <a:pt x="1957" y="42"/>
                    </a:cubicBezTo>
                    <a:cubicBezTo>
                      <a:pt x="1956" y="39"/>
                      <a:pt x="1955" y="36"/>
                      <a:pt x="1952" y="35"/>
                    </a:cubicBezTo>
                    <a:cubicBezTo>
                      <a:pt x="1950" y="33"/>
                      <a:pt x="1947" y="32"/>
                      <a:pt x="1944" y="32"/>
                    </a:cubicBezTo>
                    <a:cubicBezTo>
                      <a:pt x="1940" y="32"/>
                      <a:pt x="1936" y="33"/>
                      <a:pt x="1933" y="36"/>
                    </a:cubicBezTo>
                    <a:cubicBezTo>
                      <a:pt x="1930" y="39"/>
                      <a:pt x="1928" y="45"/>
                      <a:pt x="1928" y="52"/>
                    </a:cubicBezTo>
                    <a:cubicBezTo>
                      <a:pt x="1928" y="58"/>
                      <a:pt x="1929" y="62"/>
                      <a:pt x="1932" y="66"/>
                    </a:cubicBezTo>
                    <a:cubicBezTo>
                      <a:pt x="1934" y="70"/>
                      <a:pt x="1938" y="72"/>
                      <a:pt x="1943" y="72"/>
                    </a:cubicBezTo>
                    <a:cubicBezTo>
                      <a:pt x="1946" y="72"/>
                      <a:pt x="1948" y="71"/>
                      <a:pt x="1949" y="70"/>
                    </a:cubicBezTo>
                    <a:cubicBezTo>
                      <a:pt x="1951" y="69"/>
                      <a:pt x="1953" y="68"/>
                      <a:pt x="1954" y="66"/>
                    </a:cubicBezTo>
                    <a:cubicBezTo>
                      <a:pt x="1955" y="64"/>
                      <a:pt x="1956" y="62"/>
                      <a:pt x="1957" y="59"/>
                    </a:cubicBezTo>
                    <a:cubicBezTo>
                      <a:pt x="1969" y="59"/>
                      <a:pt x="1969" y="59"/>
                      <a:pt x="1969" y="59"/>
                    </a:cubicBezTo>
                    <a:cubicBezTo>
                      <a:pt x="1968" y="64"/>
                      <a:pt x="1967" y="68"/>
                      <a:pt x="1964" y="71"/>
                    </a:cubicBezTo>
                    <a:cubicBezTo>
                      <a:pt x="1962" y="74"/>
                      <a:pt x="1959" y="77"/>
                      <a:pt x="1956" y="79"/>
                    </a:cubicBezTo>
                    <a:cubicBezTo>
                      <a:pt x="1952" y="81"/>
                      <a:pt x="1948" y="81"/>
                      <a:pt x="1943" y="81"/>
                    </a:cubicBezTo>
                    <a:cubicBezTo>
                      <a:pt x="1937" y="81"/>
                      <a:pt x="1933" y="80"/>
                      <a:pt x="1928" y="78"/>
                    </a:cubicBezTo>
                    <a:cubicBezTo>
                      <a:pt x="1924" y="75"/>
                      <a:pt x="1921" y="72"/>
                      <a:pt x="1919" y="67"/>
                    </a:cubicBezTo>
                    <a:cubicBezTo>
                      <a:pt x="1917" y="63"/>
                      <a:pt x="1916" y="58"/>
                      <a:pt x="1916" y="52"/>
                    </a:cubicBezTo>
                    <a:cubicBezTo>
                      <a:pt x="1916" y="47"/>
                      <a:pt x="1917" y="41"/>
                      <a:pt x="1919" y="37"/>
                    </a:cubicBezTo>
                    <a:cubicBezTo>
                      <a:pt x="1921" y="32"/>
                      <a:pt x="1924" y="29"/>
                      <a:pt x="1928" y="26"/>
                    </a:cubicBezTo>
                    <a:cubicBezTo>
                      <a:pt x="1933" y="23"/>
                      <a:pt x="1938" y="22"/>
                      <a:pt x="1944" y="22"/>
                    </a:cubicBezTo>
                    <a:cubicBezTo>
                      <a:pt x="1947" y="22"/>
                      <a:pt x="1950" y="23"/>
                      <a:pt x="1953" y="23"/>
                    </a:cubicBezTo>
                    <a:cubicBezTo>
                      <a:pt x="1956" y="24"/>
                      <a:pt x="1959" y="25"/>
                      <a:pt x="1961" y="27"/>
                    </a:cubicBezTo>
                    <a:cubicBezTo>
                      <a:pt x="1963" y="29"/>
                      <a:pt x="1965" y="31"/>
                      <a:pt x="1966" y="33"/>
                    </a:cubicBezTo>
                    <a:cubicBezTo>
                      <a:pt x="1968" y="36"/>
                      <a:pt x="1969" y="39"/>
                      <a:pt x="1969" y="42"/>
                    </a:cubicBezTo>
                    <a:close/>
                    <a:moveTo>
                      <a:pt x="1804" y="80"/>
                    </a:moveTo>
                    <a:cubicBezTo>
                      <a:pt x="1804" y="24"/>
                      <a:pt x="1804" y="24"/>
                      <a:pt x="1804" y="24"/>
                    </a:cubicBezTo>
                    <a:cubicBezTo>
                      <a:pt x="1816" y="24"/>
                      <a:pt x="1816" y="24"/>
                      <a:pt x="1816" y="24"/>
                    </a:cubicBezTo>
                    <a:cubicBezTo>
                      <a:pt x="1816" y="32"/>
                      <a:pt x="1816" y="32"/>
                      <a:pt x="1816" y="32"/>
                    </a:cubicBezTo>
                    <a:cubicBezTo>
                      <a:pt x="1818" y="30"/>
                      <a:pt x="1819" y="28"/>
                      <a:pt x="1821" y="27"/>
                    </a:cubicBezTo>
                    <a:cubicBezTo>
                      <a:pt x="1823" y="25"/>
                      <a:pt x="1825" y="24"/>
                      <a:pt x="1827" y="23"/>
                    </a:cubicBezTo>
                    <a:cubicBezTo>
                      <a:pt x="1829" y="23"/>
                      <a:pt x="1832" y="22"/>
                      <a:pt x="1834" y="22"/>
                    </a:cubicBezTo>
                    <a:cubicBezTo>
                      <a:pt x="1840" y="22"/>
                      <a:pt x="1845" y="24"/>
                      <a:pt x="1849" y="27"/>
                    </a:cubicBezTo>
                    <a:cubicBezTo>
                      <a:pt x="1852" y="30"/>
                      <a:pt x="1854" y="35"/>
                      <a:pt x="1854" y="41"/>
                    </a:cubicBezTo>
                    <a:cubicBezTo>
                      <a:pt x="1854" y="80"/>
                      <a:pt x="1854" y="80"/>
                      <a:pt x="1854" y="80"/>
                    </a:cubicBezTo>
                    <a:cubicBezTo>
                      <a:pt x="1842" y="80"/>
                      <a:pt x="1842" y="80"/>
                      <a:pt x="1842" y="80"/>
                    </a:cubicBezTo>
                    <a:cubicBezTo>
                      <a:pt x="1842" y="44"/>
                      <a:pt x="1842" y="44"/>
                      <a:pt x="1842" y="44"/>
                    </a:cubicBezTo>
                    <a:cubicBezTo>
                      <a:pt x="1841" y="40"/>
                      <a:pt x="1841" y="37"/>
                      <a:pt x="1839" y="35"/>
                    </a:cubicBezTo>
                    <a:cubicBezTo>
                      <a:pt x="1837" y="33"/>
                      <a:pt x="1834" y="32"/>
                      <a:pt x="1830" y="32"/>
                    </a:cubicBezTo>
                    <a:cubicBezTo>
                      <a:pt x="1826" y="32"/>
                      <a:pt x="1823" y="33"/>
                      <a:pt x="1821" y="36"/>
                    </a:cubicBezTo>
                    <a:cubicBezTo>
                      <a:pt x="1818" y="39"/>
                      <a:pt x="1817" y="42"/>
                      <a:pt x="1817" y="47"/>
                    </a:cubicBezTo>
                    <a:cubicBezTo>
                      <a:pt x="1817" y="80"/>
                      <a:pt x="1817" y="80"/>
                      <a:pt x="1817" y="80"/>
                    </a:cubicBezTo>
                    <a:lnTo>
                      <a:pt x="1804" y="80"/>
                    </a:lnTo>
                    <a:close/>
                    <a:moveTo>
                      <a:pt x="1768" y="80"/>
                    </a:moveTo>
                    <a:cubicBezTo>
                      <a:pt x="1768" y="24"/>
                      <a:pt x="1768" y="24"/>
                      <a:pt x="1768" y="24"/>
                    </a:cubicBezTo>
                    <a:cubicBezTo>
                      <a:pt x="1780" y="24"/>
                      <a:pt x="1780" y="24"/>
                      <a:pt x="1780" y="24"/>
                    </a:cubicBezTo>
                    <a:cubicBezTo>
                      <a:pt x="1780" y="80"/>
                      <a:pt x="1780" y="80"/>
                      <a:pt x="1780" y="80"/>
                    </a:cubicBezTo>
                    <a:lnTo>
                      <a:pt x="1768" y="80"/>
                    </a:lnTo>
                    <a:close/>
                    <a:moveTo>
                      <a:pt x="1768" y="14"/>
                    </a:moveTo>
                    <a:cubicBezTo>
                      <a:pt x="1768" y="2"/>
                      <a:pt x="1768" y="2"/>
                      <a:pt x="1768" y="2"/>
                    </a:cubicBezTo>
                    <a:cubicBezTo>
                      <a:pt x="1780" y="2"/>
                      <a:pt x="1780" y="2"/>
                      <a:pt x="1780" y="2"/>
                    </a:cubicBezTo>
                    <a:cubicBezTo>
                      <a:pt x="1780" y="14"/>
                      <a:pt x="1780" y="14"/>
                      <a:pt x="1780" y="14"/>
                    </a:cubicBezTo>
                    <a:lnTo>
                      <a:pt x="1768" y="14"/>
                    </a:lnTo>
                    <a:close/>
                    <a:moveTo>
                      <a:pt x="1674" y="33"/>
                    </a:moveTo>
                    <a:cubicBezTo>
                      <a:pt x="1674" y="24"/>
                      <a:pt x="1674" y="24"/>
                      <a:pt x="1674" y="24"/>
                    </a:cubicBezTo>
                    <a:cubicBezTo>
                      <a:pt x="1684" y="24"/>
                      <a:pt x="1684" y="24"/>
                      <a:pt x="1684" y="24"/>
                    </a:cubicBezTo>
                    <a:cubicBezTo>
                      <a:pt x="1684" y="7"/>
                      <a:pt x="1684" y="7"/>
                      <a:pt x="1684" y="7"/>
                    </a:cubicBezTo>
                    <a:cubicBezTo>
                      <a:pt x="1696" y="7"/>
                      <a:pt x="1696" y="7"/>
                      <a:pt x="1696" y="7"/>
                    </a:cubicBezTo>
                    <a:cubicBezTo>
                      <a:pt x="1696" y="24"/>
                      <a:pt x="1696" y="24"/>
                      <a:pt x="1696" y="24"/>
                    </a:cubicBezTo>
                    <a:cubicBezTo>
                      <a:pt x="1707" y="24"/>
                      <a:pt x="1707" y="24"/>
                      <a:pt x="1707" y="24"/>
                    </a:cubicBezTo>
                    <a:cubicBezTo>
                      <a:pt x="1707" y="33"/>
                      <a:pt x="1707" y="33"/>
                      <a:pt x="1707" y="33"/>
                    </a:cubicBezTo>
                    <a:cubicBezTo>
                      <a:pt x="1696" y="33"/>
                      <a:pt x="1696" y="33"/>
                      <a:pt x="1696" y="33"/>
                    </a:cubicBezTo>
                    <a:cubicBezTo>
                      <a:pt x="1696" y="63"/>
                      <a:pt x="1696" y="63"/>
                      <a:pt x="1696" y="63"/>
                    </a:cubicBezTo>
                    <a:cubicBezTo>
                      <a:pt x="1696" y="66"/>
                      <a:pt x="1696" y="68"/>
                      <a:pt x="1697" y="69"/>
                    </a:cubicBezTo>
                    <a:cubicBezTo>
                      <a:pt x="1698" y="70"/>
                      <a:pt x="1699" y="71"/>
                      <a:pt x="1702" y="71"/>
                    </a:cubicBezTo>
                    <a:cubicBezTo>
                      <a:pt x="1704" y="71"/>
                      <a:pt x="1706" y="70"/>
                      <a:pt x="1707" y="70"/>
                    </a:cubicBezTo>
                    <a:cubicBezTo>
                      <a:pt x="1707" y="80"/>
                      <a:pt x="1707" y="80"/>
                      <a:pt x="1707" y="80"/>
                    </a:cubicBezTo>
                    <a:cubicBezTo>
                      <a:pt x="1705" y="80"/>
                      <a:pt x="1705" y="80"/>
                      <a:pt x="1705" y="80"/>
                    </a:cubicBezTo>
                    <a:cubicBezTo>
                      <a:pt x="1701" y="80"/>
                      <a:pt x="1701" y="80"/>
                      <a:pt x="1701" y="80"/>
                    </a:cubicBezTo>
                    <a:cubicBezTo>
                      <a:pt x="1699" y="80"/>
                      <a:pt x="1699" y="80"/>
                      <a:pt x="1699" y="80"/>
                    </a:cubicBezTo>
                    <a:cubicBezTo>
                      <a:pt x="1693" y="80"/>
                      <a:pt x="1689" y="79"/>
                      <a:pt x="1687" y="77"/>
                    </a:cubicBezTo>
                    <a:cubicBezTo>
                      <a:pt x="1685" y="75"/>
                      <a:pt x="1684" y="71"/>
                      <a:pt x="1684" y="66"/>
                    </a:cubicBezTo>
                    <a:cubicBezTo>
                      <a:pt x="1684" y="33"/>
                      <a:pt x="1684" y="33"/>
                      <a:pt x="1684" y="33"/>
                    </a:cubicBezTo>
                    <a:lnTo>
                      <a:pt x="1674" y="33"/>
                    </a:lnTo>
                    <a:close/>
                    <a:moveTo>
                      <a:pt x="1631" y="80"/>
                    </a:moveTo>
                    <a:cubicBezTo>
                      <a:pt x="1631" y="24"/>
                      <a:pt x="1631" y="24"/>
                      <a:pt x="1631" y="24"/>
                    </a:cubicBezTo>
                    <a:cubicBezTo>
                      <a:pt x="1642" y="24"/>
                      <a:pt x="1642" y="24"/>
                      <a:pt x="1642" y="24"/>
                    </a:cubicBezTo>
                    <a:cubicBezTo>
                      <a:pt x="1642" y="34"/>
                      <a:pt x="1642" y="34"/>
                      <a:pt x="1642" y="34"/>
                    </a:cubicBezTo>
                    <a:cubicBezTo>
                      <a:pt x="1643" y="32"/>
                      <a:pt x="1644" y="31"/>
                      <a:pt x="1646" y="29"/>
                    </a:cubicBezTo>
                    <a:cubicBezTo>
                      <a:pt x="1647" y="27"/>
                      <a:pt x="1649" y="25"/>
                      <a:pt x="1652" y="24"/>
                    </a:cubicBezTo>
                    <a:cubicBezTo>
                      <a:pt x="1654" y="23"/>
                      <a:pt x="1656" y="22"/>
                      <a:pt x="1659" y="22"/>
                    </a:cubicBezTo>
                    <a:cubicBezTo>
                      <a:pt x="1661" y="22"/>
                      <a:pt x="1661" y="22"/>
                      <a:pt x="1661" y="22"/>
                    </a:cubicBezTo>
                    <a:cubicBezTo>
                      <a:pt x="1662" y="22"/>
                      <a:pt x="1662" y="22"/>
                      <a:pt x="1662" y="22"/>
                    </a:cubicBezTo>
                    <a:cubicBezTo>
                      <a:pt x="1664" y="23"/>
                      <a:pt x="1664" y="23"/>
                      <a:pt x="1664" y="23"/>
                    </a:cubicBezTo>
                    <a:cubicBezTo>
                      <a:pt x="1664" y="34"/>
                      <a:pt x="1664" y="34"/>
                      <a:pt x="1664" y="34"/>
                    </a:cubicBezTo>
                    <a:cubicBezTo>
                      <a:pt x="1661" y="34"/>
                      <a:pt x="1659" y="34"/>
                      <a:pt x="1658" y="34"/>
                    </a:cubicBezTo>
                    <a:cubicBezTo>
                      <a:pt x="1655" y="34"/>
                      <a:pt x="1653" y="35"/>
                      <a:pt x="1650" y="36"/>
                    </a:cubicBezTo>
                    <a:cubicBezTo>
                      <a:pt x="1648" y="38"/>
                      <a:pt x="1646" y="40"/>
                      <a:pt x="1645" y="43"/>
                    </a:cubicBezTo>
                    <a:cubicBezTo>
                      <a:pt x="1644" y="46"/>
                      <a:pt x="1643" y="49"/>
                      <a:pt x="1643" y="53"/>
                    </a:cubicBezTo>
                    <a:cubicBezTo>
                      <a:pt x="1643" y="80"/>
                      <a:pt x="1643" y="80"/>
                      <a:pt x="1643" y="80"/>
                    </a:cubicBezTo>
                    <a:lnTo>
                      <a:pt x="1631" y="80"/>
                    </a:lnTo>
                    <a:close/>
                    <a:moveTo>
                      <a:pt x="1581" y="72"/>
                    </a:moveTo>
                    <a:cubicBezTo>
                      <a:pt x="1586" y="72"/>
                      <a:pt x="1590" y="70"/>
                      <a:pt x="1593" y="66"/>
                    </a:cubicBezTo>
                    <a:cubicBezTo>
                      <a:pt x="1596" y="62"/>
                      <a:pt x="1597" y="57"/>
                      <a:pt x="1597" y="52"/>
                    </a:cubicBezTo>
                    <a:cubicBezTo>
                      <a:pt x="1597" y="48"/>
                      <a:pt x="1597" y="45"/>
                      <a:pt x="1595" y="42"/>
                    </a:cubicBezTo>
                    <a:cubicBezTo>
                      <a:pt x="1594" y="39"/>
                      <a:pt x="1593" y="37"/>
                      <a:pt x="1590" y="35"/>
                    </a:cubicBezTo>
                    <a:cubicBezTo>
                      <a:pt x="1588" y="33"/>
                      <a:pt x="1585" y="32"/>
                      <a:pt x="1581" y="32"/>
                    </a:cubicBezTo>
                    <a:cubicBezTo>
                      <a:pt x="1578" y="32"/>
                      <a:pt x="1575" y="33"/>
                      <a:pt x="1572" y="35"/>
                    </a:cubicBezTo>
                    <a:cubicBezTo>
                      <a:pt x="1570" y="37"/>
                      <a:pt x="1568" y="39"/>
                      <a:pt x="1567" y="42"/>
                    </a:cubicBezTo>
                    <a:cubicBezTo>
                      <a:pt x="1566" y="45"/>
                      <a:pt x="1565" y="48"/>
                      <a:pt x="1565" y="52"/>
                    </a:cubicBezTo>
                    <a:cubicBezTo>
                      <a:pt x="1565" y="57"/>
                      <a:pt x="1567" y="62"/>
                      <a:pt x="1569" y="66"/>
                    </a:cubicBezTo>
                    <a:cubicBezTo>
                      <a:pt x="1572" y="70"/>
                      <a:pt x="1576" y="72"/>
                      <a:pt x="1581" y="72"/>
                    </a:cubicBezTo>
                    <a:close/>
                    <a:moveTo>
                      <a:pt x="1581" y="81"/>
                    </a:moveTo>
                    <a:cubicBezTo>
                      <a:pt x="1575" y="81"/>
                      <a:pt x="1570" y="80"/>
                      <a:pt x="1566" y="78"/>
                    </a:cubicBezTo>
                    <a:cubicBezTo>
                      <a:pt x="1562" y="75"/>
                      <a:pt x="1558" y="72"/>
                      <a:pt x="1556" y="67"/>
                    </a:cubicBezTo>
                    <a:cubicBezTo>
                      <a:pt x="1554" y="63"/>
                      <a:pt x="1553" y="58"/>
                      <a:pt x="1553" y="52"/>
                    </a:cubicBezTo>
                    <a:cubicBezTo>
                      <a:pt x="1553" y="46"/>
                      <a:pt x="1554" y="41"/>
                      <a:pt x="1556" y="36"/>
                    </a:cubicBezTo>
                    <a:cubicBezTo>
                      <a:pt x="1558" y="32"/>
                      <a:pt x="1562" y="28"/>
                      <a:pt x="1566" y="26"/>
                    </a:cubicBezTo>
                    <a:cubicBezTo>
                      <a:pt x="1570" y="23"/>
                      <a:pt x="1575" y="22"/>
                      <a:pt x="1581" y="22"/>
                    </a:cubicBezTo>
                    <a:cubicBezTo>
                      <a:pt x="1587" y="22"/>
                      <a:pt x="1592" y="23"/>
                      <a:pt x="1596" y="26"/>
                    </a:cubicBezTo>
                    <a:cubicBezTo>
                      <a:pt x="1601" y="28"/>
                      <a:pt x="1604" y="32"/>
                      <a:pt x="1606" y="36"/>
                    </a:cubicBezTo>
                    <a:cubicBezTo>
                      <a:pt x="1608" y="41"/>
                      <a:pt x="1610" y="46"/>
                      <a:pt x="1610" y="52"/>
                    </a:cubicBezTo>
                    <a:cubicBezTo>
                      <a:pt x="1610" y="58"/>
                      <a:pt x="1608" y="63"/>
                      <a:pt x="1606" y="67"/>
                    </a:cubicBezTo>
                    <a:cubicBezTo>
                      <a:pt x="1604" y="72"/>
                      <a:pt x="1601" y="75"/>
                      <a:pt x="1596" y="78"/>
                    </a:cubicBezTo>
                    <a:cubicBezTo>
                      <a:pt x="1592" y="80"/>
                      <a:pt x="1587" y="81"/>
                      <a:pt x="1581" y="81"/>
                    </a:cubicBezTo>
                    <a:close/>
                    <a:moveTo>
                      <a:pt x="1338" y="80"/>
                    </a:moveTo>
                    <a:cubicBezTo>
                      <a:pt x="1338" y="24"/>
                      <a:pt x="1338" y="24"/>
                      <a:pt x="1338" y="24"/>
                    </a:cubicBezTo>
                    <a:cubicBezTo>
                      <a:pt x="1350" y="24"/>
                      <a:pt x="1350" y="24"/>
                      <a:pt x="1350" y="24"/>
                    </a:cubicBezTo>
                    <a:cubicBezTo>
                      <a:pt x="1350" y="32"/>
                      <a:pt x="1350" y="32"/>
                      <a:pt x="1350" y="32"/>
                    </a:cubicBezTo>
                    <a:cubicBezTo>
                      <a:pt x="1351" y="30"/>
                      <a:pt x="1353" y="28"/>
                      <a:pt x="1354" y="27"/>
                    </a:cubicBezTo>
                    <a:cubicBezTo>
                      <a:pt x="1356" y="25"/>
                      <a:pt x="1358" y="24"/>
                      <a:pt x="1361" y="23"/>
                    </a:cubicBezTo>
                    <a:cubicBezTo>
                      <a:pt x="1363" y="23"/>
                      <a:pt x="1365" y="22"/>
                      <a:pt x="1367" y="22"/>
                    </a:cubicBezTo>
                    <a:cubicBezTo>
                      <a:pt x="1374" y="22"/>
                      <a:pt x="1379" y="24"/>
                      <a:pt x="1382" y="27"/>
                    </a:cubicBezTo>
                    <a:cubicBezTo>
                      <a:pt x="1386" y="30"/>
                      <a:pt x="1387" y="35"/>
                      <a:pt x="1387" y="41"/>
                    </a:cubicBezTo>
                    <a:cubicBezTo>
                      <a:pt x="1387" y="80"/>
                      <a:pt x="1387" y="80"/>
                      <a:pt x="1387" y="80"/>
                    </a:cubicBezTo>
                    <a:cubicBezTo>
                      <a:pt x="1375" y="80"/>
                      <a:pt x="1375" y="80"/>
                      <a:pt x="1375" y="80"/>
                    </a:cubicBezTo>
                    <a:cubicBezTo>
                      <a:pt x="1375" y="44"/>
                      <a:pt x="1375" y="44"/>
                      <a:pt x="1375" y="44"/>
                    </a:cubicBezTo>
                    <a:cubicBezTo>
                      <a:pt x="1375" y="40"/>
                      <a:pt x="1374" y="37"/>
                      <a:pt x="1372" y="35"/>
                    </a:cubicBezTo>
                    <a:cubicBezTo>
                      <a:pt x="1370" y="33"/>
                      <a:pt x="1368" y="32"/>
                      <a:pt x="1364" y="32"/>
                    </a:cubicBezTo>
                    <a:cubicBezTo>
                      <a:pt x="1360" y="32"/>
                      <a:pt x="1357" y="33"/>
                      <a:pt x="1354" y="36"/>
                    </a:cubicBezTo>
                    <a:cubicBezTo>
                      <a:pt x="1352" y="39"/>
                      <a:pt x="1350" y="42"/>
                      <a:pt x="1350" y="47"/>
                    </a:cubicBezTo>
                    <a:cubicBezTo>
                      <a:pt x="1350" y="80"/>
                      <a:pt x="1350" y="80"/>
                      <a:pt x="1350" y="80"/>
                    </a:cubicBezTo>
                    <a:lnTo>
                      <a:pt x="1338" y="80"/>
                    </a:lnTo>
                    <a:close/>
                    <a:moveTo>
                      <a:pt x="1302" y="61"/>
                    </a:moveTo>
                    <a:cubicBezTo>
                      <a:pt x="1302" y="52"/>
                      <a:pt x="1302" y="52"/>
                      <a:pt x="1302" y="52"/>
                    </a:cubicBezTo>
                    <a:cubicBezTo>
                      <a:pt x="1300" y="53"/>
                      <a:pt x="1299" y="53"/>
                      <a:pt x="1298" y="53"/>
                    </a:cubicBezTo>
                    <a:cubicBezTo>
                      <a:pt x="1296" y="54"/>
                      <a:pt x="1294" y="54"/>
                      <a:pt x="1292" y="54"/>
                    </a:cubicBezTo>
                    <a:cubicBezTo>
                      <a:pt x="1286" y="55"/>
                      <a:pt x="1286" y="55"/>
                      <a:pt x="1286" y="55"/>
                    </a:cubicBezTo>
                    <a:cubicBezTo>
                      <a:pt x="1283" y="56"/>
                      <a:pt x="1281" y="57"/>
                      <a:pt x="1279" y="58"/>
                    </a:cubicBezTo>
                    <a:cubicBezTo>
                      <a:pt x="1277" y="59"/>
                      <a:pt x="1276" y="61"/>
                      <a:pt x="1276" y="64"/>
                    </a:cubicBezTo>
                    <a:cubicBezTo>
                      <a:pt x="1276" y="67"/>
                      <a:pt x="1277" y="69"/>
                      <a:pt x="1280" y="70"/>
                    </a:cubicBezTo>
                    <a:cubicBezTo>
                      <a:pt x="1282" y="71"/>
                      <a:pt x="1285" y="72"/>
                      <a:pt x="1288" y="72"/>
                    </a:cubicBezTo>
                    <a:cubicBezTo>
                      <a:pt x="1290" y="72"/>
                      <a:pt x="1292" y="71"/>
                      <a:pt x="1294" y="71"/>
                    </a:cubicBezTo>
                    <a:cubicBezTo>
                      <a:pt x="1296" y="70"/>
                      <a:pt x="1298" y="69"/>
                      <a:pt x="1299" y="67"/>
                    </a:cubicBezTo>
                    <a:cubicBezTo>
                      <a:pt x="1301" y="65"/>
                      <a:pt x="1302" y="63"/>
                      <a:pt x="1302" y="61"/>
                    </a:cubicBezTo>
                    <a:close/>
                    <a:moveTo>
                      <a:pt x="1314" y="38"/>
                    </a:moveTo>
                    <a:cubicBezTo>
                      <a:pt x="1314" y="67"/>
                      <a:pt x="1314" y="67"/>
                      <a:pt x="1314" y="67"/>
                    </a:cubicBezTo>
                    <a:cubicBezTo>
                      <a:pt x="1314" y="69"/>
                      <a:pt x="1314" y="70"/>
                      <a:pt x="1314" y="71"/>
                    </a:cubicBezTo>
                    <a:cubicBezTo>
                      <a:pt x="1315" y="71"/>
                      <a:pt x="1316" y="72"/>
                      <a:pt x="1317" y="72"/>
                    </a:cubicBezTo>
                    <a:cubicBezTo>
                      <a:pt x="1318" y="72"/>
                      <a:pt x="1319" y="72"/>
                      <a:pt x="1320" y="71"/>
                    </a:cubicBezTo>
                    <a:cubicBezTo>
                      <a:pt x="1320" y="80"/>
                      <a:pt x="1320" y="80"/>
                      <a:pt x="1320" y="80"/>
                    </a:cubicBezTo>
                    <a:cubicBezTo>
                      <a:pt x="1317" y="81"/>
                      <a:pt x="1314" y="81"/>
                      <a:pt x="1312" y="81"/>
                    </a:cubicBezTo>
                    <a:cubicBezTo>
                      <a:pt x="1307" y="81"/>
                      <a:pt x="1303" y="79"/>
                      <a:pt x="1303" y="75"/>
                    </a:cubicBezTo>
                    <a:cubicBezTo>
                      <a:pt x="1300" y="77"/>
                      <a:pt x="1297" y="79"/>
                      <a:pt x="1294" y="80"/>
                    </a:cubicBezTo>
                    <a:cubicBezTo>
                      <a:pt x="1290" y="81"/>
                      <a:pt x="1287" y="81"/>
                      <a:pt x="1283" y="81"/>
                    </a:cubicBezTo>
                    <a:cubicBezTo>
                      <a:pt x="1280" y="81"/>
                      <a:pt x="1276" y="81"/>
                      <a:pt x="1274" y="79"/>
                    </a:cubicBezTo>
                    <a:cubicBezTo>
                      <a:pt x="1271" y="78"/>
                      <a:pt x="1268" y="76"/>
                      <a:pt x="1267" y="74"/>
                    </a:cubicBezTo>
                    <a:cubicBezTo>
                      <a:pt x="1265" y="71"/>
                      <a:pt x="1264" y="68"/>
                      <a:pt x="1264" y="65"/>
                    </a:cubicBezTo>
                    <a:cubicBezTo>
                      <a:pt x="1264" y="61"/>
                      <a:pt x="1265" y="57"/>
                      <a:pt x="1267" y="55"/>
                    </a:cubicBezTo>
                    <a:cubicBezTo>
                      <a:pt x="1269" y="52"/>
                      <a:pt x="1271" y="51"/>
                      <a:pt x="1274" y="50"/>
                    </a:cubicBezTo>
                    <a:cubicBezTo>
                      <a:pt x="1278" y="49"/>
                      <a:pt x="1281" y="48"/>
                      <a:pt x="1285" y="47"/>
                    </a:cubicBezTo>
                    <a:cubicBezTo>
                      <a:pt x="1294" y="46"/>
                      <a:pt x="1294" y="46"/>
                      <a:pt x="1294" y="46"/>
                    </a:cubicBezTo>
                    <a:cubicBezTo>
                      <a:pt x="1297" y="46"/>
                      <a:pt x="1299" y="45"/>
                      <a:pt x="1300" y="44"/>
                    </a:cubicBezTo>
                    <a:cubicBezTo>
                      <a:pt x="1302" y="43"/>
                      <a:pt x="1302" y="42"/>
                      <a:pt x="1302" y="39"/>
                    </a:cubicBezTo>
                    <a:cubicBezTo>
                      <a:pt x="1302" y="34"/>
                      <a:pt x="1298" y="32"/>
                      <a:pt x="1291" y="32"/>
                    </a:cubicBezTo>
                    <a:cubicBezTo>
                      <a:pt x="1287" y="32"/>
                      <a:pt x="1284" y="33"/>
                      <a:pt x="1282" y="34"/>
                    </a:cubicBezTo>
                    <a:cubicBezTo>
                      <a:pt x="1280" y="36"/>
                      <a:pt x="1279" y="38"/>
                      <a:pt x="1278" y="41"/>
                    </a:cubicBezTo>
                    <a:cubicBezTo>
                      <a:pt x="1266" y="41"/>
                      <a:pt x="1266" y="41"/>
                      <a:pt x="1266" y="41"/>
                    </a:cubicBezTo>
                    <a:cubicBezTo>
                      <a:pt x="1266" y="37"/>
                      <a:pt x="1267" y="34"/>
                      <a:pt x="1268" y="32"/>
                    </a:cubicBezTo>
                    <a:cubicBezTo>
                      <a:pt x="1270" y="29"/>
                      <a:pt x="1272" y="27"/>
                      <a:pt x="1274" y="26"/>
                    </a:cubicBezTo>
                    <a:cubicBezTo>
                      <a:pt x="1277" y="25"/>
                      <a:pt x="1279" y="24"/>
                      <a:pt x="1282" y="23"/>
                    </a:cubicBezTo>
                    <a:cubicBezTo>
                      <a:pt x="1285" y="22"/>
                      <a:pt x="1288" y="22"/>
                      <a:pt x="1291" y="22"/>
                    </a:cubicBezTo>
                    <a:cubicBezTo>
                      <a:pt x="1295" y="22"/>
                      <a:pt x="1299" y="23"/>
                      <a:pt x="1302" y="24"/>
                    </a:cubicBezTo>
                    <a:cubicBezTo>
                      <a:pt x="1306" y="25"/>
                      <a:pt x="1309" y="27"/>
                      <a:pt x="1311" y="29"/>
                    </a:cubicBezTo>
                    <a:cubicBezTo>
                      <a:pt x="1313" y="32"/>
                      <a:pt x="1314" y="35"/>
                      <a:pt x="1314" y="38"/>
                    </a:cubicBezTo>
                    <a:close/>
                    <a:moveTo>
                      <a:pt x="1218" y="80"/>
                    </a:moveTo>
                    <a:cubicBezTo>
                      <a:pt x="1218" y="24"/>
                      <a:pt x="1218" y="24"/>
                      <a:pt x="1218" y="24"/>
                    </a:cubicBezTo>
                    <a:cubicBezTo>
                      <a:pt x="1229" y="24"/>
                      <a:pt x="1229" y="24"/>
                      <a:pt x="1229" y="24"/>
                    </a:cubicBezTo>
                    <a:cubicBezTo>
                      <a:pt x="1229" y="34"/>
                      <a:pt x="1229" y="34"/>
                      <a:pt x="1229" y="34"/>
                    </a:cubicBezTo>
                    <a:cubicBezTo>
                      <a:pt x="1230" y="32"/>
                      <a:pt x="1231" y="31"/>
                      <a:pt x="1233" y="29"/>
                    </a:cubicBezTo>
                    <a:cubicBezTo>
                      <a:pt x="1235" y="27"/>
                      <a:pt x="1237" y="25"/>
                      <a:pt x="1239" y="24"/>
                    </a:cubicBezTo>
                    <a:cubicBezTo>
                      <a:pt x="1241" y="23"/>
                      <a:pt x="1244" y="22"/>
                      <a:pt x="1246" y="22"/>
                    </a:cubicBezTo>
                    <a:cubicBezTo>
                      <a:pt x="1248" y="22"/>
                      <a:pt x="1248" y="22"/>
                      <a:pt x="1248" y="22"/>
                    </a:cubicBezTo>
                    <a:cubicBezTo>
                      <a:pt x="1249" y="22"/>
                      <a:pt x="1249" y="22"/>
                      <a:pt x="1249" y="22"/>
                    </a:cubicBezTo>
                    <a:cubicBezTo>
                      <a:pt x="1251" y="23"/>
                      <a:pt x="1251" y="23"/>
                      <a:pt x="1251" y="23"/>
                    </a:cubicBezTo>
                    <a:cubicBezTo>
                      <a:pt x="1251" y="34"/>
                      <a:pt x="1251" y="34"/>
                      <a:pt x="1251" y="34"/>
                    </a:cubicBezTo>
                    <a:cubicBezTo>
                      <a:pt x="1248" y="34"/>
                      <a:pt x="1246" y="34"/>
                      <a:pt x="1245" y="34"/>
                    </a:cubicBezTo>
                    <a:cubicBezTo>
                      <a:pt x="1242" y="34"/>
                      <a:pt x="1240" y="35"/>
                      <a:pt x="1238" y="36"/>
                    </a:cubicBezTo>
                    <a:cubicBezTo>
                      <a:pt x="1235" y="38"/>
                      <a:pt x="1234" y="40"/>
                      <a:pt x="1232" y="43"/>
                    </a:cubicBezTo>
                    <a:cubicBezTo>
                      <a:pt x="1231" y="46"/>
                      <a:pt x="1230" y="49"/>
                      <a:pt x="1230" y="53"/>
                    </a:cubicBezTo>
                    <a:cubicBezTo>
                      <a:pt x="1230" y="80"/>
                      <a:pt x="1230" y="80"/>
                      <a:pt x="1230" y="80"/>
                    </a:cubicBezTo>
                    <a:lnTo>
                      <a:pt x="1218" y="80"/>
                    </a:lnTo>
                    <a:close/>
                    <a:moveTo>
                      <a:pt x="1165" y="33"/>
                    </a:moveTo>
                    <a:cubicBezTo>
                      <a:pt x="1165" y="24"/>
                      <a:pt x="1165" y="24"/>
                      <a:pt x="1165" y="24"/>
                    </a:cubicBezTo>
                    <a:cubicBezTo>
                      <a:pt x="1175" y="24"/>
                      <a:pt x="1175" y="24"/>
                      <a:pt x="1175" y="24"/>
                    </a:cubicBezTo>
                    <a:cubicBezTo>
                      <a:pt x="1175" y="7"/>
                      <a:pt x="1175" y="7"/>
                      <a:pt x="1175" y="7"/>
                    </a:cubicBezTo>
                    <a:cubicBezTo>
                      <a:pt x="1187" y="7"/>
                      <a:pt x="1187" y="7"/>
                      <a:pt x="1187" y="7"/>
                    </a:cubicBezTo>
                    <a:cubicBezTo>
                      <a:pt x="1187" y="24"/>
                      <a:pt x="1187" y="24"/>
                      <a:pt x="1187" y="24"/>
                    </a:cubicBezTo>
                    <a:cubicBezTo>
                      <a:pt x="1198" y="24"/>
                      <a:pt x="1198" y="24"/>
                      <a:pt x="1198" y="24"/>
                    </a:cubicBezTo>
                    <a:cubicBezTo>
                      <a:pt x="1198" y="33"/>
                      <a:pt x="1198" y="33"/>
                      <a:pt x="1198" y="33"/>
                    </a:cubicBezTo>
                    <a:cubicBezTo>
                      <a:pt x="1187" y="33"/>
                      <a:pt x="1187" y="33"/>
                      <a:pt x="1187" y="33"/>
                    </a:cubicBezTo>
                    <a:cubicBezTo>
                      <a:pt x="1187" y="63"/>
                      <a:pt x="1187" y="63"/>
                      <a:pt x="1187" y="63"/>
                    </a:cubicBezTo>
                    <a:cubicBezTo>
                      <a:pt x="1187" y="66"/>
                      <a:pt x="1187" y="68"/>
                      <a:pt x="1188" y="69"/>
                    </a:cubicBezTo>
                    <a:cubicBezTo>
                      <a:pt x="1189" y="70"/>
                      <a:pt x="1190" y="71"/>
                      <a:pt x="1193" y="71"/>
                    </a:cubicBezTo>
                    <a:cubicBezTo>
                      <a:pt x="1195" y="71"/>
                      <a:pt x="1197" y="70"/>
                      <a:pt x="1198" y="70"/>
                    </a:cubicBezTo>
                    <a:cubicBezTo>
                      <a:pt x="1198" y="80"/>
                      <a:pt x="1198" y="80"/>
                      <a:pt x="1198" y="80"/>
                    </a:cubicBezTo>
                    <a:cubicBezTo>
                      <a:pt x="1196" y="80"/>
                      <a:pt x="1196" y="80"/>
                      <a:pt x="1196" y="80"/>
                    </a:cubicBezTo>
                    <a:cubicBezTo>
                      <a:pt x="1193" y="80"/>
                      <a:pt x="1193" y="80"/>
                      <a:pt x="1193" y="80"/>
                    </a:cubicBezTo>
                    <a:cubicBezTo>
                      <a:pt x="1190" y="80"/>
                      <a:pt x="1190" y="80"/>
                      <a:pt x="1190" y="80"/>
                    </a:cubicBezTo>
                    <a:cubicBezTo>
                      <a:pt x="1184" y="80"/>
                      <a:pt x="1180" y="79"/>
                      <a:pt x="1178" y="77"/>
                    </a:cubicBezTo>
                    <a:cubicBezTo>
                      <a:pt x="1176" y="75"/>
                      <a:pt x="1175" y="71"/>
                      <a:pt x="1175" y="66"/>
                    </a:cubicBezTo>
                    <a:cubicBezTo>
                      <a:pt x="1175" y="33"/>
                      <a:pt x="1175" y="33"/>
                      <a:pt x="1175" y="33"/>
                    </a:cubicBezTo>
                    <a:lnTo>
                      <a:pt x="1165" y="33"/>
                    </a:lnTo>
                    <a:close/>
                    <a:moveTo>
                      <a:pt x="1081" y="80"/>
                    </a:moveTo>
                    <a:cubicBezTo>
                      <a:pt x="1081" y="24"/>
                      <a:pt x="1081" y="24"/>
                      <a:pt x="1081" y="24"/>
                    </a:cubicBezTo>
                    <a:cubicBezTo>
                      <a:pt x="1093" y="24"/>
                      <a:pt x="1093" y="24"/>
                      <a:pt x="1093" y="24"/>
                    </a:cubicBezTo>
                    <a:cubicBezTo>
                      <a:pt x="1093" y="34"/>
                      <a:pt x="1093" y="34"/>
                      <a:pt x="1093" y="34"/>
                    </a:cubicBezTo>
                    <a:cubicBezTo>
                      <a:pt x="1093" y="32"/>
                      <a:pt x="1094" y="31"/>
                      <a:pt x="1096" y="29"/>
                    </a:cubicBezTo>
                    <a:cubicBezTo>
                      <a:pt x="1098" y="27"/>
                      <a:pt x="1100" y="25"/>
                      <a:pt x="1102" y="24"/>
                    </a:cubicBezTo>
                    <a:cubicBezTo>
                      <a:pt x="1104" y="23"/>
                      <a:pt x="1107" y="22"/>
                      <a:pt x="1109" y="22"/>
                    </a:cubicBezTo>
                    <a:cubicBezTo>
                      <a:pt x="1111" y="22"/>
                      <a:pt x="1111" y="22"/>
                      <a:pt x="1111" y="22"/>
                    </a:cubicBezTo>
                    <a:cubicBezTo>
                      <a:pt x="1112" y="22"/>
                      <a:pt x="1112" y="22"/>
                      <a:pt x="1112" y="22"/>
                    </a:cubicBezTo>
                    <a:cubicBezTo>
                      <a:pt x="1114" y="23"/>
                      <a:pt x="1114" y="23"/>
                      <a:pt x="1114" y="23"/>
                    </a:cubicBezTo>
                    <a:cubicBezTo>
                      <a:pt x="1114" y="34"/>
                      <a:pt x="1114" y="34"/>
                      <a:pt x="1114" y="34"/>
                    </a:cubicBezTo>
                    <a:cubicBezTo>
                      <a:pt x="1111" y="34"/>
                      <a:pt x="1109" y="34"/>
                      <a:pt x="1109" y="34"/>
                    </a:cubicBezTo>
                    <a:cubicBezTo>
                      <a:pt x="1106" y="34"/>
                      <a:pt x="1103" y="35"/>
                      <a:pt x="1101" y="36"/>
                    </a:cubicBezTo>
                    <a:cubicBezTo>
                      <a:pt x="1098" y="38"/>
                      <a:pt x="1097" y="40"/>
                      <a:pt x="1095" y="43"/>
                    </a:cubicBezTo>
                    <a:cubicBezTo>
                      <a:pt x="1094" y="46"/>
                      <a:pt x="1093" y="49"/>
                      <a:pt x="1093" y="53"/>
                    </a:cubicBezTo>
                    <a:cubicBezTo>
                      <a:pt x="1093" y="80"/>
                      <a:pt x="1093" y="80"/>
                      <a:pt x="1093" y="80"/>
                    </a:cubicBezTo>
                    <a:lnTo>
                      <a:pt x="1081" y="80"/>
                    </a:lnTo>
                    <a:close/>
                    <a:moveTo>
                      <a:pt x="1019" y="47"/>
                    </a:moveTo>
                    <a:cubicBezTo>
                      <a:pt x="1048" y="47"/>
                      <a:pt x="1048" y="47"/>
                      <a:pt x="1048" y="47"/>
                    </a:cubicBezTo>
                    <a:cubicBezTo>
                      <a:pt x="1048" y="44"/>
                      <a:pt x="1047" y="42"/>
                      <a:pt x="1046" y="39"/>
                    </a:cubicBezTo>
                    <a:cubicBezTo>
                      <a:pt x="1045" y="37"/>
                      <a:pt x="1044" y="35"/>
                      <a:pt x="1041" y="34"/>
                    </a:cubicBezTo>
                    <a:cubicBezTo>
                      <a:pt x="1039" y="33"/>
                      <a:pt x="1037" y="32"/>
                      <a:pt x="1034" y="32"/>
                    </a:cubicBezTo>
                    <a:cubicBezTo>
                      <a:pt x="1030" y="32"/>
                      <a:pt x="1027" y="33"/>
                      <a:pt x="1024" y="36"/>
                    </a:cubicBezTo>
                    <a:cubicBezTo>
                      <a:pt x="1021" y="39"/>
                      <a:pt x="1020" y="43"/>
                      <a:pt x="1019" y="47"/>
                    </a:cubicBezTo>
                    <a:close/>
                    <a:moveTo>
                      <a:pt x="1061" y="55"/>
                    </a:moveTo>
                    <a:cubicBezTo>
                      <a:pt x="1019" y="55"/>
                      <a:pt x="1019" y="55"/>
                      <a:pt x="1019" y="55"/>
                    </a:cubicBezTo>
                    <a:cubicBezTo>
                      <a:pt x="1019" y="60"/>
                      <a:pt x="1021" y="64"/>
                      <a:pt x="1023" y="67"/>
                    </a:cubicBezTo>
                    <a:cubicBezTo>
                      <a:pt x="1026" y="70"/>
                      <a:pt x="1030" y="72"/>
                      <a:pt x="1035" y="72"/>
                    </a:cubicBezTo>
                    <a:cubicBezTo>
                      <a:pt x="1041" y="72"/>
                      <a:pt x="1046" y="69"/>
                      <a:pt x="1048" y="62"/>
                    </a:cubicBezTo>
                    <a:cubicBezTo>
                      <a:pt x="1060" y="62"/>
                      <a:pt x="1060" y="62"/>
                      <a:pt x="1060" y="62"/>
                    </a:cubicBezTo>
                    <a:cubicBezTo>
                      <a:pt x="1059" y="65"/>
                      <a:pt x="1058" y="68"/>
                      <a:pt x="1057" y="70"/>
                    </a:cubicBezTo>
                    <a:cubicBezTo>
                      <a:pt x="1055" y="73"/>
                      <a:pt x="1053" y="75"/>
                      <a:pt x="1051" y="76"/>
                    </a:cubicBezTo>
                    <a:cubicBezTo>
                      <a:pt x="1048" y="78"/>
                      <a:pt x="1046" y="79"/>
                      <a:pt x="1043" y="80"/>
                    </a:cubicBezTo>
                    <a:cubicBezTo>
                      <a:pt x="1041" y="81"/>
                      <a:pt x="1038" y="81"/>
                      <a:pt x="1035" y="81"/>
                    </a:cubicBezTo>
                    <a:cubicBezTo>
                      <a:pt x="1030" y="81"/>
                      <a:pt x="1026" y="81"/>
                      <a:pt x="1023" y="79"/>
                    </a:cubicBezTo>
                    <a:cubicBezTo>
                      <a:pt x="1020" y="78"/>
                      <a:pt x="1017" y="76"/>
                      <a:pt x="1014" y="73"/>
                    </a:cubicBezTo>
                    <a:cubicBezTo>
                      <a:pt x="1012" y="71"/>
                      <a:pt x="1010" y="67"/>
                      <a:pt x="1009" y="64"/>
                    </a:cubicBezTo>
                    <a:cubicBezTo>
                      <a:pt x="1008" y="60"/>
                      <a:pt x="1007" y="56"/>
                      <a:pt x="1007" y="52"/>
                    </a:cubicBezTo>
                    <a:cubicBezTo>
                      <a:pt x="1007" y="48"/>
                      <a:pt x="1008" y="44"/>
                      <a:pt x="1009" y="40"/>
                    </a:cubicBezTo>
                    <a:cubicBezTo>
                      <a:pt x="1010" y="37"/>
                      <a:pt x="1012" y="34"/>
                      <a:pt x="1014" y="31"/>
                    </a:cubicBezTo>
                    <a:cubicBezTo>
                      <a:pt x="1017" y="28"/>
                      <a:pt x="1020" y="26"/>
                      <a:pt x="1023" y="24"/>
                    </a:cubicBezTo>
                    <a:cubicBezTo>
                      <a:pt x="1026" y="23"/>
                      <a:pt x="1030" y="22"/>
                      <a:pt x="1034" y="22"/>
                    </a:cubicBezTo>
                    <a:cubicBezTo>
                      <a:pt x="1038" y="22"/>
                      <a:pt x="1042" y="23"/>
                      <a:pt x="1045" y="24"/>
                    </a:cubicBezTo>
                    <a:cubicBezTo>
                      <a:pt x="1048" y="26"/>
                      <a:pt x="1051" y="28"/>
                      <a:pt x="1054" y="31"/>
                    </a:cubicBezTo>
                    <a:cubicBezTo>
                      <a:pt x="1056" y="33"/>
                      <a:pt x="1058" y="36"/>
                      <a:pt x="1059" y="40"/>
                    </a:cubicBezTo>
                    <a:cubicBezTo>
                      <a:pt x="1060" y="43"/>
                      <a:pt x="1061" y="47"/>
                      <a:pt x="1061" y="51"/>
                    </a:cubicBezTo>
                    <a:cubicBezTo>
                      <a:pt x="1061" y="53"/>
                      <a:pt x="1061" y="54"/>
                      <a:pt x="1061" y="55"/>
                    </a:cubicBezTo>
                    <a:close/>
                    <a:moveTo>
                      <a:pt x="957" y="33"/>
                    </a:moveTo>
                    <a:cubicBezTo>
                      <a:pt x="957" y="24"/>
                      <a:pt x="957" y="24"/>
                      <a:pt x="957" y="24"/>
                    </a:cubicBezTo>
                    <a:cubicBezTo>
                      <a:pt x="967" y="24"/>
                      <a:pt x="967" y="24"/>
                      <a:pt x="967" y="24"/>
                    </a:cubicBezTo>
                    <a:cubicBezTo>
                      <a:pt x="967" y="7"/>
                      <a:pt x="967" y="7"/>
                      <a:pt x="967" y="7"/>
                    </a:cubicBezTo>
                    <a:cubicBezTo>
                      <a:pt x="979" y="7"/>
                      <a:pt x="979" y="7"/>
                      <a:pt x="979" y="7"/>
                    </a:cubicBezTo>
                    <a:cubicBezTo>
                      <a:pt x="979" y="24"/>
                      <a:pt x="979" y="24"/>
                      <a:pt x="979" y="24"/>
                    </a:cubicBezTo>
                    <a:cubicBezTo>
                      <a:pt x="990" y="24"/>
                      <a:pt x="990" y="24"/>
                      <a:pt x="990" y="24"/>
                    </a:cubicBezTo>
                    <a:cubicBezTo>
                      <a:pt x="990" y="33"/>
                      <a:pt x="990" y="33"/>
                      <a:pt x="990" y="33"/>
                    </a:cubicBezTo>
                    <a:cubicBezTo>
                      <a:pt x="979" y="33"/>
                      <a:pt x="979" y="33"/>
                      <a:pt x="979" y="33"/>
                    </a:cubicBezTo>
                    <a:cubicBezTo>
                      <a:pt x="979" y="63"/>
                      <a:pt x="979" y="63"/>
                      <a:pt x="979" y="63"/>
                    </a:cubicBezTo>
                    <a:cubicBezTo>
                      <a:pt x="979" y="66"/>
                      <a:pt x="979" y="68"/>
                      <a:pt x="980" y="69"/>
                    </a:cubicBezTo>
                    <a:cubicBezTo>
                      <a:pt x="981" y="70"/>
                      <a:pt x="982" y="71"/>
                      <a:pt x="985" y="71"/>
                    </a:cubicBezTo>
                    <a:cubicBezTo>
                      <a:pt x="987" y="71"/>
                      <a:pt x="989" y="70"/>
                      <a:pt x="990" y="70"/>
                    </a:cubicBezTo>
                    <a:cubicBezTo>
                      <a:pt x="990" y="80"/>
                      <a:pt x="990" y="80"/>
                      <a:pt x="990" y="80"/>
                    </a:cubicBezTo>
                    <a:cubicBezTo>
                      <a:pt x="988" y="80"/>
                      <a:pt x="988" y="80"/>
                      <a:pt x="988" y="80"/>
                    </a:cubicBezTo>
                    <a:cubicBezTo>
                      <a:pt x="985" y="80"/>
                      <a:pt x="985" y="80"/>
                      <a:pt x="985" y="80"/>
                    </a:cubicBezTo>
                    <a:cubicBezTo>
                      <a:pt x="982" y="80"/>
                      <a:pt x="982" y="80"/>
                      <a:pt x="982" y="80"/>
                    </a:cubicBezTo>
                    <a:cubicBezTo>
                      <a:pt x="976" y="80"/>
                      <a:pt x="972" y="79"/>
                      <a:pt x="970" y="77"/>
                    </a:cubicBezTo>
                    <a:cubicBezTo>
                      <a:pt x="968" y="75"/>
                      <a:pt x="967" y="71"/>
                      <a:pt x="967" y="66"/>
                    </a:cubicBezTo>
                    <a:cubicBezTo>
                      <a:pt x="967" y="33"/>
                      <a:pt x="967" y="33"/>
                      <a:pt x="967" y="33"/>
                    </a:cubicBezTo>
                    <a:lnTo>
                      <a:pt x="957" y="33"/>
                    </a:lnTo>
                    <a:close/>
                    <a:moveTo>
                      <a:pt x="910" y="33"/>
                    </a:moveTo>
                    <a:cubicBezTo>
                      <a:pt x="910" y="24"/>
                      <a:pt x="910" y="24"/>
                      <a:pt x="910" y="24"/>
                    </a:cubicBezTo>
                    <a:cubicBezTo>
                      <a:pt x="920" y="24"/>
                      <a:pt x="920" y="24"/>
                      <a:pt x="920" y="24"/>
                    </a:cubicBezTo>
                    <a:cubicBezTo>
                      <a:pt x="920" y="7"/>
                      <a:pt x="920" y="7"/>
                      <a:pt x="920" y="7"/>
                    </a:cubicBezTo>
                    <a:cubicBezTo>
                      <a:pt x="932" y="7"/>
                      <a:pt x="932" y="7"/>
                      <a:pt x="932" y="7"/>
                    </a:cubicBezTo>
                    <a:cubicBezTo>
                      <a:pt x="932" y="24"/>
                      <a:pt x="932" y="24"/>
                      <a:pt x="932" y="24"/>
                    </a:cubicBezTo>
                    <a:cubicBezTo>
                      <a:pt x="943" y="24"/>
                      <a:pt x="943" y="24"/>
                      <a:pt x="943" y="24"/>
                    </a:cubicBezTo>
                    <a:cubicBezTo>
                      <a:pt x="943" y="33"/>
                      <a:pt x="943" y="33"/>
                      <a:pt x="943" y="33"/>
                    </a:cubicBezTo>
                    <a:cubicBezTo>
                      <a:pt x="932" y="33"/>
                      <a:pt x="932" y="33"/>
                      <a:pt x="932" y="33"/>
                    </a:cubicBezTo>
                    <a:cubicBezTo>
                      <a:pt x="932" y="63"/>
                      <a:pt x="932" y="63"/>
                      <a:pt x="932" y="63"/>
                    </a:cubicBezTo>
                    <a:cubicBezTo>
                      <a:pt x="932" y="66"/>
                      <a:pt x="932" y="68"/>
                      <a:pt x="933" y="69"/>
                    </a:cubicBezTo>
                    <a:cubicBezTo>
                      <a:pt x="934" y="70"/>
                      <a:pt x="935" y="71"/>
                      <a:pt x="938" y="71"/>
                    </a:cubicBezTo>
                    <a:cubicBezTo>
                      <a:pt x="940" y="71"/>
                      <a:pt x="942" y="70"/>
                      <a:pt x="943" y="70"/>
                    </a:cubicBezTo>
                    <a:cubicBezTo>
                      <a:pt x="943" y="80"/>
                      <a:pt x="943" y="80"/>
                      <a:pt x="943" y="80"/>
                    </a:cubicBezTo>
                    <a:cubicBezTo>
                      <a:pt x="941" y="80"/>
                      <a:pt x="941" y="80"/>
                      <a:pt x="941" y="80"/>
                    </a:cubicBezTo>
                    <a:cubicBezTo>
                      <a:pt x="938" y="80"/>
                      <a:pt x="938" y="80"/>
                      <a:pt x="938" y="80"/>
                    </a:cubicBezTo>
                    <a:cubicBezTo>
                      <a:pt x="935" y="80"/>
                      <a:pt x="935" y="80"/>
                      <a:pt x="935" y="80"/>
                    </a:cubicBezTo>
                    <a:cubicBezTo>
                      <a:pt x="929" y="80"/>
                      <a:pt x="925" y="79"/>
                      <a:pt x="923" y="77"/>
                    </a:cubicBezTo>
                    <a:cubicBezTo>
                      <a:pt x="921" y="75"/>
                      <a:pt x="920" y="71"/>
                      <a:pt x="920" y="66"/>
                    </a:cubicBezTo>
                    <a:cubicBezTo>
                      <a:pt x="920" y="33"/>
                      <a:pt x="920" y="33"/>
                      <a:pt x="920" y="33"/>
                    </a:cubicBezTo>
                    <a:lnTo>
                      <a:pt x="910" y="33"/>
                    </a:lnTo>
                    <a:close/>
                    <a:moveTo>
                      <a:pt x="854" y="47"/>
                    </a:moveTo>
                    <a:cubicBezTo>
                      <a:pt x="883" y="47"/>
                      <a:pt x="883" y="47"/>
                      <a:pt x="883" y="47"/>
                    </a:cubicBezTo>
                    <a:cubicBezTo>
                      <a:pt x="883" y="44"/>
                      <a:pt x="882" y="42"/>
                      <a:pt x="881" y="39"/>
                    </a:cubicBezTo>
                    <a:cubicBezTo>
                      <a:pt x="880" y="37"/>
                      <a:pt x="878" y="35"/>
                      <a:pt x="876" y="34"/>
                    </a:cubicBezTo>
                    <a:cubicBezTo>
                      <a:pt x="874" y="33"/>
                      <a:pt x="872" y="32"/>
                      <a:pt x="869" y="32"/>
                    </a:cubicBezTo>
                    <a:cubicBezTo>
                      <a:pt x="865" y="32"/>
                      <a:pt x="861" y="33"/>
                      <a:pt x="859" y="36"/>
                    </a:cubicBezTo>
                    <a:cubicBezTo>
                      <a:pt x="856" y="39"/>
                      <a:pt x="855" y="43"/>
                      <a:pt x="854" y="47"/>
                    </a:cubicBezTo>
                    <a:close/>
                    <a:moveTo>
                      <a:pt x="896" y="55"/>
                    </a:moveTo>
                    <a:cubicBezTo>
                      <a:pt x="854" y="55"/>
                      <a:pt x="854" y="55"/>
                      <a:pt x="854" y="55"/>
                    </a:cubicBezTo>
                    <a:cubicBezTo>
                      <a:pt x="854" y="60"/>
                      <a:pt x="856" y="64"/>
                      <a:pt x="858" y="67"/>
                    </a:cubicBezTo>
                    <a:cubicBezTo>
                      <a:pt x="861" y="70"/>
                      <a:pt x="865" y="72"/>
                      <a:pt x="869" y="72"/>
                    </a:cubicBezTo>
                    <a:cubicBezTo>
                      <a:pt x="876" y="72"/>
                      <a:pt x="881" y="69"/>
                      <a:pt x="883" y="62"/>
                    </a:cubicBezTo>
                    <a:cubicBezTo>
                      <a:pt x="895" y="62"/>
                      <a:pt x="895" y="62"/>
                      <a:pt x="895" y="62"/>
                    </a:cubicBezTo>
                    <a:cubicBezTo>
                      <a:pt x="894" y="65"/>
                      <a:pt x="893" y="68"/>
                      <a:pt x="892" y="70"/>
                    </a:cubicBezTo>
                    <a:cubicBezTo>
                      <a:pt x="890" y="73"/>
                      <a:pt x="888" y="75"/>
                      <a:pt x="886" y="76"/>
                    </a:cubicBezTo>
                    <a:cubicBezTo>
                      <a:pt x="883" y="78"/>
                      <a:pt x="881" y="79"/>
                      <a:pt x="878" y="80"/>
                    </a:cubicBezTo>
                    <a:cubicBezTo>
                      <a:pt x="876" y="81"/>
                      <a:pt x="873" y="81"/>
                      <a:pt x="869" y="81"/>
                    </a:cubicBezTo>
                    <a:cubicBezTo>
                      <a:pt x="865" y="81"/>
                      <a:pt x="861" y="81"/>
                      <a:pt x="858" y="79"/>
                    </a:cubicBezTo>
                    <a:cubicBezTo>
                      <a:pt x="855" y="78"/>
                      <a:pt x="852" y="76"/>
                      <a:pt x="849" y="73"/>
                    </a:cubicBezTo>
                    <a:cubicBezTo>
                      <a:pt x="847" y="71"/>
                      <a:pt x="845" y="67"/>
                      <a:pt x="844" y="64"/>
                    </a:cubicBezTo>
                    <a:cubicBezTo>
                      <a:pt x="843" y="60"/>
                      <a:pt x="842" y="56"/>
                      <a:pt x="842" y="52"/>
                    </a:cubicBezTo>
                    <a:cubicBezTo>
                      <a:pt x="842" y="48"/>
                      <a:pt x="843" y="44"/>
                      <a:pt x="844" y="40"/>
                    </a:cubicBezTo>
                    <a:cubicBezTo>
                      <a:pt x="845" y="37"/>
                      <a:pt x="847" y="34"/>
                      <a:pt x="849" y="31"/>
                    </a:cubicBezTo>
                    <a:cubicBezTo>
                      <a:pt x="852" y="28"/>
                      <a:pt x="855" y="26"/>
                      <a:pt x="858" y="24"/>
                    </a:cubicBezTo>
                    <a:cubicBezTo>
                      <a:pt x="861" y="23"/>
                      <a:pt x="865" y="22"/>
                      <a:pt x="869" y="22"/>
                    </a:cubicBezTo>
                    <a:cubicBezTo>
                      <a:pt x="873" y="22"/>
                      <a:pt x="877" y="23"/>
                      <a:pt x="880" y="24"/>
                    </a:cubicBezTo>
                    <a:cubicBezTo>
                      <a:pt x="883" y="26"/>
                      <a:pt x="886" y="28"/>
                      <a:pt x="889" y="31"/>
                    </a:cubicBezTo>
                    <a:cubicBezTo>
                      <a:pt x="891" y="33"/>
                      <a:pt x="893" y="36"/>
                      <a:pt x="894" y="40"/>
                    </a:cubicBezTo>
                    <a:cubicBezTo>
                      <a:pt x="895" y="43"/>
                      <a:pt x="896" y="47"/>
                      <a:pt x="896" y="51"/>
                    </a:cubicBezTo>
                    <a:cubicBezTo>
                      <a:pt x="896" y="53"/>
                      <a:pt x="896" y="54"/>
                      <a:pt x="896" y="55"/>
                    </a:cubicBezTo>
                    <a:close/>
                    <a:moveTo>
                      <a:pt x="811" y="52"/>
                    </a:moveTo>
                    <a:cubicBezTo>
                      <a:pt x="811" y="46"/>
                      <a:pt x="810" y="42"/>
                      <a:pt x="807" y="38"/>
                    </a:cubicBezTo>
                    <a:cubicBezTo>
                      <a:pt x="804" y="34"/>
                      <a:pt x="801" y="32"/>
                      <a:pt x="796" y="32"/>
                    </a:cubicBezTo>
                    <a:cubicBezTo>
                      <a:pt x="791" y="32"/>
                      <a:pt x="787" y="34"/>
                      <a:pt x="784" y="37"/>
                    </a:cubicBezTo>
                    <a:cubicBezTo>
                      <a:pt x="781" y="41"/>
                      <a:pt x="780" y="46"/>
                      <a:pt x="780" y="52"/>
                    </a:cubicBezTo>
                    <a:cubicBezTo>
                      <a:pt x="780" y="58"/>
                      <a:pt x="781" y="62"/>
                      <a:pt x="784" y="66"/>
                    </a:cubicBezTo>
                    <a:cubicBezTo>
                      <a:pt x="787" y="70"/>
                      <a:pt x="791" y="72"/>
                      <a:pt x="796" y="72"/>
                    </a:cubicBezTo>
                    <a:cubicBezTo>
                      <a:pt x="801" y="72"/>
                      <a:pt x="805" y="70"/>
                      <a:pt x="807" y="66"/>
                    </a:cubicBezTo>
                    <a:cubicBezTo>
                      <a:pt x="810" y="62"/>
                      <a:pt x="811" y="57"/>
                      <a:pt x="811" y="52"/>
                    </a:cubicBezTo>
                    <a:close/>
                    <a:moveTo>
                      <a:pt x="768" y="80"/>
                    </a:moveTo>
                    <a:cubicBezTo>
                      <a:pt x="768" y="2"/>
                      <a:pt x="768" y="2"/>
                      <a:pt x="768" y="2"/>
                    </a:cubicBezTo>
                    <a:cubicBezTo>
                      <a:pt x="780" y="2"/>
                      <a:pt x="780" y="2"/>
                      <a:pt x="780" y="2"/>
                    </a:cubicBezTo>
                    <a:cubicBezTo>
                      <a:pt x="780" y="31"/>
                      <a:pt x="780" y="31"/>
                      <a:pt x="780" y="31"/>
                    </a:cubicBezTo>
                    <a:cubicBezTo>
                      <a:pt x="782" y="28"/>
                      <a:pt x="785" y="26"/>
                      <a:pt x="788" y="25"/>
                    </a:cubicBezTo>
                    <a:cubicBezTo>
                      <a:pt x="791" y="23"/>
                      <a:pt x="794" y="22"/>
                      <a:pt x="797" y="22"/>
                    </a:cubicBezTo>
                    <a:cubicBezTo>
                      <a:pt x="801" y="22"/>
                      <a:pt x="805" y="23"/>
                      <a:pt x="809" y="24"/>
                    </a:cubicBezTo>
                    <a:cubicBezTo>
                      <a:pt x="812" y="26"/>
                      <a:pt x="815" y="28"/>
                      <a:pt x="817" y="31"/>
                    </a:cubicBezTo>
                    <a:cubicBezTo>
                      <a:pt x="819" y="33"/>
                      <a:pt x="821" y="37"/>
                      <a:pt x="822" y="40"/>
                    </a:cubicBezTo>
                    <a:cubicBezTo>
                      <a:pt x="823" y="44"/>
                      <a:pt x="823" y="48"/>
                      <a:pt x="823" y="52"/>
                    </a:cubicBezTo>
                    <a:cubicBezTo>
                      <a:pt x="823" y="57"/>
                      <a:pt x="823" y="62"/>
                      <a:pt x="821" y="67"/>
                    </a:cubicBezTo>
                    <a:cubicBezTo>
                      <a:pt x="819" y="71"/>
                      <a:pt x="816" y="75"/>
                      <a:pt x="813" y="77"/>
                    </a:cubicBezTo>
                    <a:cubicBezTo>
                      <a:pt x="809" y="80"/>
                      <a:pt x="805" y="81"/>
                      <a:pt x="799" y="81"/>
                    </a:cubicBezTo>
                    <a:cubicBezTo>
                      <a:pt x="789" y="81"/>
                      <a:pt x="783" y="78"/>
                      <a:pt x="780" y="72"/>
                    </a:cubicBezTo>
                    <a:cubicBezTo>
                      <a:pt x="780" y="80"/>
                      <a:pt x="780" y="80"/>
                      <a:pt x="780" y="80"/>
                    </a:cubicBezTo>
                    <a:lnTo>
                      <a:pt x="768" y="80"/>
                    </a:lnTo>
                    <a:close/>
                    <a:moveTo>
                      <a:pt x="659" y="52"/>
                    </a:moveTo>
                    <a:cubicBezTo>
                      <a:pt x="659" y="56"/>
                      <a:pt x="660" y="59"/>
                      <a:pt x="661" y="62"/>
                    </a:cubicBezTo>
                    <a:cubicBezTo>
                      <a:pt x="662" y="65"/>
                      <a:pt x="664" y="67"/>
                      <a:pt x="666" y="69"/>
                    </a:cubicBezTo>
                    <a:cubicBezTo>
                      <a:pt x="668" y="71"/>
                      <a:pt x="671" y="72"/>
                      <a:pt x="675" y="72"/>
                    </a:cubicBezTo>
                    <a:cubicBezTo>
                      <a:pt x="680" y="72"/>
                      <a:pt x="684" y="70"/>
                      <a:pt x="687" y="66"/>
                    </a:cubicBezTo>
                    <a:cubicBezTo>
                      <a:pt x="689" y="62"/>
                      <a:pt x="691" y="57"/>
                      <a:pt x="691" y="52"/>
                    </a:cubicBezTo>
                    <a:cubicBezTo>
                      <a:pt x="691" y="48"/>
                      <a:pt x="690" y="44"/>
                      <a:pt x="689" y="41"/>
                    </a:cubicBezTo>
                    <a:cubicBezTo>
                      <a:pt x="687" y="38"/>
                      <a:pt x="686" y="36"/>
                      <a:pt x="683" y="34"/>
                    </a:cubicBezTo>
                    <a:cubicBezTo>
                      <a:pt x="681" y="33"/>
                      <a:pt x="678" y="32"/>
                      <a:pt x="675" y="32"/>
                    </a:cubicBezTo>
                    <a:cubicBezTo>
                      <a:pt x="669" y="32"/>
                      <a:pt x="666" y="34"/>
                      <a:pt x="663" y="38"/>
                    </a:cubicBezTo>
                    <a:cubicBezTo>
                      <a:pt x="660" y="42"/>
                      <a:pt x="659" y="47"/>
                      <a:pt x="659" y="52"/>
                    </a:cubicBezTo>
                    <a:close/>
                    <a:moveTo>
                      <a:pt x="702" y="2"/>
                    </a:moveTo>
                    <a:cubicBezTo>
                      <a:pt x="702" y="80"/>
                      <a:pt x="702" y="80"/>
                      <a:pt x="702" y="80"/>
                    </a:cubicBezTo>
                    <a:cubicBezTo>
                      <a:pt x="691" y="80"/>
                      <a:pt x="691" y="80"/>
                      <a:pt x="691" y="80"/>
                    </a:cubicBezTo>
                    <a:cubicBezTo>
                      <a:pt x="691" y="72"/>
                      <a:pt x="691" y="72"/>
                      <a:pt x="691" y="72"/>
                    </a:cubicBezTo>
                    <a:cubicBezTo>
                      <a:pt x="689" y="75"/>
                      <a:pt x="687" y="78"/>
                      <a:pt x="683" y="79"/>
                    </a:cubicBezTo>
                    <a:cubicBezTo>
                      <a:pt x="680" y="81"/>
                      <a:pt x="677" y="81"/>
                      <a:pt x="673" y="81"/>
                    </a:cubicBezTo>
                    <a:cubicBezTo>
                      <a:pt x="667" y="81"/>
                      <a:pt x="662" y="80"/>
                      <a:pt x="659" y="77"/>
                    </a:cubicBezTo>
                    <a:cubicBezTo>
                      <a:pt x="655" y="75"/>
                      <a:pt x="652" y="71"/>
                      <a:pt x="650" y="67"/>
                    </a:cubicBezTo>
                    <a:cubicBezTo>
                      <a:pt x="648" y="62"/>
                      <a:pt x="647" y="57"/>
                      <a:pt x="647" y="51"/>
                    </a:cubicBezTo>
                    <a:cubicBezTo>
                      <a:pt x="647" y="45"/>
                      <a:pt x="648" y="39"/>
                      <a:pt x="650" y="35"/>
                    </a:cubicBezTo>
                    <a:cubicBezTo>
                      <a:pt x="652" y="31"/>
                      <a:pt x="655" y="27"/>
                      <a:pt x="659" y="25"/>
                    </a:cubicBezTo>
                    <a:cubicBezTo>
                      <a:pt x="663" y="23"/>
                      <a:pt x="667" y="22"/>
                      <a:pt x="671" y="22"/>
                    </a:cubicBezTo>
                    <a:cubicBezTo>
                      <a:pt x="675" y="22"/>
                      <a:pt x="679" y="23"/>
                      <a:pt x="682" y="24"/>
                    </a:cubicBezTo>
                    <a:cubicBezTo>
                      <a:pt x="685" y="26"/>
                      <a:pt x="688" y="28"/>
                      <a:pt x="690" y="31"/>
                    </a:cubicBezTo>
                    <a:cubicBezTo>
                      <a:pt x="690" y="2"/>
                      <a:pt x="690" y="2"/>
                      <a:pt x="690" y="2"/>
                    </a:cubicBezTo>
                    <a:lnTo>
                      <a:pt x="702" y="2"/>
                    </a:lnTo>
                    <a:close/>
                    <a:moveTo>
                      <a:pt x="576" y="80"/>
                    </a:moveTo>
                    <a:cubicBezTo>
                      <a:pt x="576" y="24"/>
                      <a:pt x="576" y="24"/>
                      <a:pt x="576" y="24"/>
                    </a:cubicBezTo>
                    <a:cubicBezTo>
                      <a:pt x="588" y="24"/>
                      <a:pt x="588" y="24"/>
                      <a:pt x="588" y="24"/>
                    </a:cubicBezTo>
                    <a:cubicBezTo>
                      <a:pt x="588" y="32"/>
                      <a:pt x="588" y="32"/>
                      <a:pt x="588" y="32"/>
                    </a:cubicBezTo>
                    <a:cubicBezTo>
                      <a:pt x="589" y="30"/>
                      <a:pt x="591" y="28"/>
                      <a:pt x="593" y="27"/>
                    </a:cubicBezTo>
                    <a:cubicBezTo>
                      <a:pt x="595" y="25"/>
                      <a:pt x="597" y="24"/>
                      <a:pt x="599" y="23"/>
                    </a:cubicBezTo>
                    <a:cubicBezTo>
                      <a:pt x="601" y="23"/>
                      <a:pt x="603" y="22"/>
                      <a:pt x="606" y="22"/>
                    </a:cubicBezTo>
                    <a:cubicBezTo>
                      <a:pt x="612" y="22"/>
                      <a:pt x="617" y="24"/>
                      <a:pt x="620" y="27"/>
                    </a:cubicBezTo>
                    <a:cubicBezTo>
                      <a:pt x="624" y="30"/>
                      <a:pt x="626" y="35"/>
                      <a:pt x="626" y="41"/>
                    </a:cubicBezTo>
                    <a:cubicBezTo>
                      <a:pt x="626" y="80"/>
                      <a:pt x="626" y="80"/>
                      <a:pt x="626" y="80"/>
                    </a:cubicBezTo>
                    <a:cubicBezTo>
                      <a:pt x="613" y="80"/>
                      <a:pt x="613" y="80"/>
                      <a:pt x="613" y="80"/>
                    </a:cubicBezTo>
                    <a:cubicBezTo>
                      <a:pt x="613" y="44"/>
                      <a:pt x="613" y="44"/>
                      <a:pt x="613" y="44"/>
                    </a:cubicBezTo>
                    <a:cubicBezTo>
                      <a:pt x="613" y="40"/>
                      <a:pt x="612" y="37"/>
                      <a:pt x="611" y="35"/>
                    </a:cubicBezTo>
                    <a:cubicBezTo>
                      <a:pt x="609" y="33"/>
                      <a:pt x="606" y="32"/>
                      <a:pt x="602" y="32"/>
                    </a:cubicBezTo>
                    <a:cubicBezTo>
                      <a:pt x="598" y="32"/>
                      <a:pt x="595" y="33"/>
                      <a:pt x="592" y="36"/>
                    </a:cubicBezTo>
                    <a:cubicBezTo>
                      <a:pt x="590" y="39"/>
                      <a:pt x="589" y="42"/>
                      <a:pt x="589" y="47"/>
                    </a:cubicBezTo>
                    <a:cubicBezTo>
                      <a:pt x="589" y="80"/>
                      <a:pt x="589" y="80"/>
                      <a:pt x="589" y="80"/>
                    </a:cubicBezTo>
                    <a:lnTo>
                      <a:pt x="576" y="80"/>
                    </a:lnTo>
                    <a:close/>
                    <a:moveTo>
                      <a:pt x="540" y="61"/>
                    </a:moveTo>
                    <a:cubicBezTo>
                      <a:pt x="540" y="52"/>
                      <a:pt x="540" y="52"/>
                      <a:pt x="540" y="52"/>
                    </a:cubicBezTo>
                    <a:cubicBezTo>
                      <a:pt x="539" y="53"/>
                      <a:pt x="537" y="53"/>
                      <a:pt x="536" y="53"/>
                    </a:cubicBezTo>
                    <a:cubicBezTo>
                      <a:pt x="534" y="54"/>
                      <a:pt x="532" y="54"/>
                      <a:pt x="530" y="54"/>
                    </a:cubicBezTo>
                    <a:cubicBezTo>
                      <a:pt x="525" y="55"/>
                      <a:pt x="525" y="55"/>
                      <a:pt x="525" y="55"/>
                    </a:cubicBezTo>
                    <a:cubicBezTo>
                      <a:pt x="521" y="56"/>
                      <a:pt x="519" y="57"/>
                      <a:pt x="517" y="58"/>
                    </a:cubicBezTo>
                    <a:cubicBezTo>
                      <a:pt x="515" y="59"/>
                      <a:pt x="515" y="61"/>
                      <a:pt x="515" y="64"/>
                    </a:cubicBezTo>
                    <a:cubicBezTo>
                      <a:pt x="515" y="67"/>
                      <a:pt x="516" y="69"/>
                      <a:pt x="518" y="70"/>
                    </a:cubicBezTo>
                    <a:cubicBezTo>
                      <a:pt x="521" y="71"/>
                      <a:pt x="523" y="72"/>
                      <a:pt x="526" y="72"/>
                    </a:cubicBezTo>
                    <a:cubicBezTo>
                      <a:pt x="528" y="72"/>
                      <a:pt x="530" y="71"/>
                      <a:pt x="532" y="71"/>
                    </a:cubicBezTo>
                    <a:cubicBezTo>
                      <a:pt x="534" y="70"/>
                      <a:pt x="536" y="69"/>
                      <a:pt x="538" y="67"/>
                    </a:cubicBezTo>
                    <a:cubicBezTo>
                      <a:pt x="539" y="65"/>
                      <a:pt x="540" y="63"/>
                      <a:pt x="540" y="61"/>
                    </a:cubicBezTo>
                    <a:close/>
                    <a:moveTo>
                      <a:pt x="552" y="38"/>
                    </a:moveTo>
                    <a:cubicBezTo>
                      <a:pt x="552" y="67"/>
                      <a:pt x="552" y="67"/>
                      <a:pt x="552" y="67"/>
                    </a:cubicBezTo>
                    <a:cubicBezTo>
                      <a:pt x="552" y="69"/>
                      <a:pt x="552" y="70"/>
                      <a:pt x="553" y="71"/>
                    </a:cubicBezTo>
                    <a:cubicBezTo>
                      <a:pt x="553" y="71"/>
                      <a:pt x="554" y="72"/>
                      <a:pt x="555" y="72"/>
                    </a:cubicBezTo>
                    <a:cubicBezTo>
                      <a:pt x="556" y="72"/>
                      <a:pt x="557" y="72"/>
                      <a:pt x="558" y="71"/>
                    </a:cubicBezTo>
                    <a:cubicBezTo>
                      <a:pt x="558" y="80"/>
                      <a:pt x="558" y="80"/>
                      <a:pt x="558" y="80"/>
                    </a:cubicBezTo>
                    <a:cubicBezTo>
                      <a:pt x="555" y="81"/>
                      <a:pt x="553" y="81"/>
                      <a:pt x="550" y="81"/>
                    </a:cubicBezTo>
                    <a:cubicBezTo>
                      <a:pt x="545" y="81"/>
                      <a:pt x="542" y="79"/>
                      <a:pt x="541" y="75"/>
                    </a:cubicBezTo>
                    <a:cubicBezTo>
                      <a:pt x="539" y="77"/>
                      <a:pt x="536" y="79"/>
                      <a:pt x="532" y="80"/>
                    </a:cubicBezTo>
                    <a:cubicBezTo>
                      <a:pt x="528" y="81"/>
                      <a:pt x="525" y="81"/>
                      <a:pt x="521" y="81"/>
                    </a:cubicBezTo>
                    <a:cubicBezTo>
                      <a:pt x="518" y="81"/>
                      <a:pt x="515" y="81"/>
                      <a:pt x="512" y="79"/>
                    </a:cubicBezTo>
                    <a:cubicBezTo>
                      <a:pt x="509" y="78"/>
                      <a:pt x="507" y="76"/>
                      <a:pt x="505" y="74"/>
                    </a:cubicBezTo>
                    <a:cubicBezTo>
                      <a:pt x="503" y="71"/>
                      <a:pt x="502" y="68"/>
                      <a:pt x="502" y="65"/>
                    </a:cubicBezTo>
                    <a:cubicBezTo>
                      <a:pt x="502" y="61"/>
                      <a:pt x="503" y="57"/>
                      <a:pt x="505" y="55"/>
                    </a:cubicBezTo>
                    <a:cubicBezTo>
                      <a:pt x="507" y="52"/>
                      <a:pt x="510" y="51"/>
                      <a:pt x="513" y="50"/>
                    </a:cubicBezTo>
                    <a:cubicBezTo>
                      <a:pt x="516" y="49"/>
                      <a:pt x="520" y="48"/>
                      <a:pt x="524" y="47"/>
                    </a:cubicBezTo>
                    <a:cubicBezTo>
                      <a:pt x="533" y="46"/>
                      <a:pt x="533" y="46"/>
                      <a:pt x="533" y="46"/>
                    </a:cubicBezTo>
                    <a:cubicBezTo>
                      <a:pt x="535" y="46"/>
                      <a:pt x="537" y="45"/>
                      <a:pt x="538" y="44"/>
                    </a:cubicBezTo>
                    <a:cubicBezTo>
                      <a:pt x="540" y="43"/>
                      <a:pt x="541" y="42"/>
                      <a:pt x="541" y="39"/>
                    </a:cubicBezTo>
                    <a:cubicBezTo>
                      <a:pt x="541" y="34"/>
                      <a:pt x="537" y="32"/>
                      <a:pt x="529" y="32"/>
                    </a:cubicBezTo>
                    <a:cubicBezTo>
                      <a:pt x="525" y="32"/>
                      <a:pt x="522" y="33"/>
                      <a:pt x="520" y="34"/>
                    </a:cubicBezTo>
                    <a:cubicBezTo>
                      <a:pt x="518" y="36"/>
                      <a:pt x="517" y="38"/>
                      <a:pt x="517" y="41"/>
                    </a:cubicBezTo>
                    <a:cubicBezTo>
                      <a:pt x="504" y="41"/>
                      <a:pt x="504" y="41"/>
                      <a:pt x="504" y="41"/>
                    </a:cubicBezTo>
                    <a:cubicBezTo>
                      <a:pt x="504" y="37"/>
                      <a:pt x="505" y="34"/>
                      <a:pt x="507" y="32"/>
                    </a:cubicBezTo>
                    <a:cubicBezTo>
                      <a:pt x="508" y="29"/>
                      <a:pt x="510" y="27"/>
                      <a:pt x="513" y="26"/>
                    </a:cubicBezTo>
                    <a:cubicBezTo>
                      <a:pt x="515" y="25"/>
                      <a:pt x="518" y="24"/>
                      <a:pt x="520" y="23"/>
                    </a:cubicBezTo>
                    <a:cubicBezTo>
                      <a:pt x="523" y="22"/>
                      <a:pt x="526" y="22"/>
                      <a:pt x="530" y="22"/>
                    </a:cubicBezTo>
                    <a:cubicBezTo>
                      <a:pt x="534" y="22"/>
                      <a:pt x="537" y="23"/>
                      <a:pt x="541" y="24"/>
                    </a:cubicBezTo>
                    <a:cubicBezTo>
                      <a:pt x="544" y="25"/>
                      <a:pt x="547" y="27"/>
                      <a:pt x="549" y="29"/>
                    </a:cubicBezTo>
                    <a:cubicBezTo>
                      <a:pt x="551" y="32"/>
                      <a:pt x="552" y="35"/>
                      <a:pt x="552" y="38"/>
                    </a:cubicBezTo>
                    <a:close/>
                    <a:moveTo>
                      <a:pt x="415" y="80"/>
                    </a:moveTo>
                    <a:cubicBezTo>
                      <a:pt x="415" y="24"/>
                      <a:pt x="415" y="24"/>
                      <a:pt x="415" y="24"/>
                    </a:cubicBezTo>
                    <a:cubicBezTo>
                      <a:pt x="427" y="24"/>
                      <a:pt x="427" y="24"/>
                      <a:pt x="427" y="24"/>
                    </a:cubicBezTo>
                    <a:cubicBezTo>
                      <a:pt x="427" y="34"/>
                      <a:pt x="427" y="34"/>
                      <a:pt x="427" y="34"/>
                    </a:cubicBezTo>
                    <a:cubicBezTo>
                      <a:pt x="427" y="32"/>
                      <a:pt x="429" y="31"/>
                      <a:pt x="430" y="29"/>
                    </a:cubicBezTo>
                    <a:cubicBezTo>
                      <a:pt x="432" y="27"/>
                      <a:pt x="434" y="25"/>
                      <a:pt x="436" y="24"/>
                    </a:cubicBezTo>
                    <a:cubicBezTo>
                      <a:pt x="439" y="23"/>
                      <a:pt x="441" y="22"/>
                      <a:pt x="443" y="22"/>
                    </a:cubicBezTo>
                    <a:cubicBezTo>
                      <a:pt x="446" y="22"/>
                      <a:pt x="446" y="22"/>
                      <a:pt x="446" y="22"/>
                    </a:cubicBezTo>
                    <a:cubicBezTo>
                      <a:pt x="447" y="22"/>
                      <a:pt x="447" y="22"/>
                      <a:pt x="447" y="22"/>
                    </a:cubicBezTo>
                    <a:cubicBezTo>
                      <a:pt x="448" y="23"/>
                      <a:pt x="448" y="23"/>
                      <a:pt x="448" y="23"/>
                    </a:cubicBezTo>
                    <a:cubicBezTo>
                      <a:pt x="448" y="34"/>
                      <a:pt x="448" y="34"/>
                      <a:pt x="448" y="34"/>
                    </a:cubicBezTo>
                    <a:cubicBezTo>
                      <a:pt x="445" y="34"/>
                      <a:pt x="443" y="34"/>
                      <a:pt x="443" y="34"/>
                    </a:cubicBezTo>
                    <a:cubicBezTo>
                      <a:pt x="440" y="34"/>
                      <a:pt x="437" y="35"/>
                      <a:pt x="435" y="36"/>
                    </a:cubicBezTo>
                    <a:cubicBezTo>
                      <a:pt x="433" y="38"/>
                      <a:pt x="431" y="40"/>
                      <a:pt x="430" y="43"/>
                    </a:cubicBezTo>
                    <a:cubicBezTo>
                      <a:pt x="428" y="46"/>
                      <a:pt x="428" y="49"/>
                      <a:pt x="428" y="53"/>
                    </a:cubicBezTo>
                    <a:cubicBezTo>
                      <a:pt x="428" y="80"/>
                      <a:pt x="428" y="80"/>
                      <a:pt x="428" y="80"/>
                    </a:cubicBezTo>
                    <a:lnTo>
                      <a:pt x="415" y="80"/>
                    </a:lnTo>
                    <a:close/>
                    <a:moveTo>
                      <a:pt x="354" y="47"/>
                    </a:moveTo>
                    <a:cubicBezTo>
                      <a:pt x="383" y="47"/>
                      <a:pt x="383" y="47"/>
                      <a:pt x="383" y="47"/>
                    </a:cubicBezTo>
                    <a:cubicBezTo>
                      <a:pt x="382" y="44"/>
                      <a:pt x="382" y="42"/>
                      <a:pt x="381" y="39"/>
                    </a:cubicBezTo>
                    <a:cubicBezTo>
                      <a:pt x="379" y="37"/>
                      <a:pt x="378" y="35"/>
                      <a:pt x="376" y="34"/>
                    </a:cubicBezTo>
                    <a:cubicBezTo>
                      <a:pt x="374" y="33"/>
                      <a:pt x="371" y="32"/>
                      <a:pt x="368" y="32"/>
                    </a:cubicBezTo>
                    <a:cubicBezTo>
                      <a:pt x="364" y="32"/>
                      <a:pt x="361" y="33"/>
                      <a:pt x="358" y="36"/>
                    </a:cubicBezTo>
                    <a:cubicBezTo>
                      <a:pt x="355" y="39"/>
                      <a:pt x="354" y="43"/>
                      <a:pt x="354" y="47"/>
                    </a:cubicBezTo>
                    <a:close/>
                    <a:moveTo>
                      <a:pt x="395" y="55"/>
                    </a:moveTo>
                    <a:cubicBezTo>
                      <a:pt x="354" y="55"/>
                      <a:pt x="354" y="55"/>
                      <a:pt x="354" y="55"/>
                    </a:cubicBezTo>
                    <a:cubicBezTo>
                      <a:pt x="354" y="60"/>
                      <a:pt x="355" y="64"/>
                      <a:pt x="358" y="67"/>
                    </a:cubicBezTo>
                    <a:cubicBezTo>
                      <a:pt x="360" y="70"/>
                      <a:pt x="364" y="72"/>
                      <a:pt x="369" y="72"/>
                    </a:cubicBezTo>
                    <a:cubicBezTo>
                      <a:pt x="376" y="72"/>
                      <a:pt x="380" y="69"/>
                      <a:pt x="382" y="62"/>
                    </a:cubicBezTo>
                    <a:cubicBezTo>
                      <a:pt x="394" y="62"/>
                      <a:pt x="394" y="62"/>
                      <a:pt x="394" y="62"/>
                    </a:cubicBezTo>
                    <a:cubicBezTo>
                      <a:pt x="394" y="65"/>
                      <a:pt x="393" y="68"/>
                      <a:pt x="391" y="70"/>
                    </a:cubicBezTo>
                    <a:cubicBezTo>
                      <a:pt x="389" y="73"/>
                      <a:pt x="387" y="75"/>
                      <a:pt x="385" y="76"/>
                    </a:cubicBezTo>
                    <a:cubicBezTo>
                      <a:pt x="383" y="78"/>
                      <a:pt x="380" y="79"/>
                      <a:pt x="378" y="80"/>
                    </a:cubicBezTo>
                    <a:cubicBezTo>
                      <a:pt x="375" y="81"/>
                      <a:pt x="372" y="81"/>
                      <a:pt x="369" y="81"/>
                    </a:cubicBezTo>
                    <a:cubicBezTo>
                      <a:pt x="365" y="81"/>
                      <a:pt x="361" y="81"/>
                      <a:pt x="357" y="79"/>
                    </a:cubicBezTo>
                    <a:cubicBezTo>
                      <a:pt x="354" y="78"/>
                      <a:pt x="351" y="76"/>
                      <a:pt x="349" y="73"/>
                    </a:cubicBezTo>
                    <a:cubicBezTo>
                      <a:pt x="346" y="71"/>
                      <a:pt x="344" y="67"/>
                      <a:pt x="343" y="64"/>
                    </a:cubicBezTo>
                    <a:cubicBezTo>
                      <a:pt x="342" y="60"/>
                      <a:pt x="341" y="56"/>
                      <a:pt x="341" y="52"/>
                    </a:cubicBezTo>
                    <a:cubicBezTo>
                      <a:pt x="341" y="48"/>
                      <a:pt x="342" y="44"/>
                      <a:pt x="343" y="40"/>
                    </a:cubicBezTo>
                    <a:cubicBezTo>
                      <a:pt x="344" y="37"/>
                      <a:pt x="346" y="34"/>
                      <a:pt x="349" y="31"/>
                    </a:cubicBezTo>
                    <a:cubicBezTo>
                      <a:pt x="351" y="28"/>
                      <a:pt x="354" y="26"/>
                      <a:pt x="357" y="24"/>
                    </a:cubicBezTo>
                    <a:cubicBezTo>
                      <a:pt x="361" y="23"/>
                      <a:pt x="364" y="22"/>
                      <a:pt x="368" y="22"/>
                    </a:cubicBezTo>
                    <a:cubicBezTo>
                      <a:pt x="372" y="22"/>
                      <a:pt x="376" y="23"/>
                      <a:pt x="379" y="24"/>
                    </a:cubicBezTo>
                    <a:cubicBezTo>
                      <a:pt x="383" y="26"/>
                      <a:pt x="386" y="28"/>
                      <a:pt x="388" y="31"/>
                    </a:cubicBezTo>
                    <a:cubicBezTo>
                      <a:pt x="390" y="33"/>
                      <a:pt x="392" y="36"/>
                      <a:pt x="393" y="40"/>
                    </a:cubicBezTo>
                    <a:cubicBezTo>
                      <a:pt x="395" y="43"/>
                      <a:pt x="395" y="47"/>
                      <a:pt x="395" y="51"/>
                    </a:cubicBezTo>
                    <a:cubicBezTo>
                      <a:pt x="395" y="53"/>
                      <a:pt x="395" y="54"/>
                      <a:pt x="395" y="55"/>
                    </a:cubicBezTo>
                    <a:close/>
                    <a:moveTo>
                      <a:pt x="271" y="80"/>
                    </a:moveTo>
                    <a:cubicBezTo>
                      <a:pt x="271" y="24"/>
                      <a:pt x="271" y="24"/>
                      <a:pt x="271" y="24"/>
                    </a:cubicBezTo>
                    <a:cubicBezTo>
                      <a:pt x="283" y="24"/>
                      <a:pt x="283" y="24"/>
                      <a:pt x="283" y="24"/>
                    </a:cubicBezTo>
                    <a:cubicBezTo>
                      <a:pt x="283" y="32"/>
                      <a:pt x="283" y="32"/>
                      <a:pt x="283" y="32"/>
                    </a:cubicBezTo>
                    <a:cubicBezTo>
                      <a:pt x="284" y="30"/>
                      <a:pt x="286" y="28"/>
                      <a:pt x="287" y="27"/>
                    </a:cubicBezTo>
                    <a:cubicBezTo>
                      <a:pt x="289" y="25"/>
                      <a:pt x="291" y="24"/>
                      <a:pt x="293" y="23"/>
                    </a:cubicBezTo>
                    <a:cubicBezTo>
                      <a:pt x="296" y="23"/>
                      <a:pt x="298" y="22"/>
                      <a:pt x="300" y="22"/>
                    </a:cubicBezTo>
                    <a:cubicBezTo>
                      <a:pt x="307" y="22"/>
                      <a:pt x="311" y="24"/>
                      <a:pt x="315" y="27"/>
                    </a:cubicBezTo>
                    <a:cubicBezTo>
                      <a:pt x="318" y="30"/>
                      <a:pt x="320" y="35"/>
                      <a:pt x="320" y="41"/>
                    </a:cubicBezTo>
                    <a:cubicBezTo>
                      <a:pt x="320" y="80"/>
                      <a:pt x="320" y="80"/>
                      <a:pt x="320" y="80"/>
                    </a:cubicBezTo>
                    <a:cubicBezTo>
                      <a:pt x="308" y="80"/>
                      <a:pt x="308" y="80"/>
                      <a:pt x="308" y="80"/>
                    </a:cubicBezTo>
                    <a:cubicBezTo>
                      <a:pt x="308" y="44"/>
                      <a:pt x="308" y="44"/>
                      <a:pt x="308" y="44"/>
                    </a:cubicBezTo>
                    <a:cubicBezTo>
                      <a:pt x="308" y="40"/>
                      <a:pt x="307" y="37"/>
                      <a:pt x="305" y="35"/>
                    </a:cubicBezTo>
                    <a:cubicBezTo>
                      <a:pt x="303" y="33"/>
                      <a:pt x="301" y="32"/>
                      <a:pt x="297" y="32"/>
                    </a:cubicBezTo>
                    <a:cubicBezTo>
                      <a:pt x="293" y="32"/>
                      <a:pt x="290" y="33"/>
                      <a:pt x="287" y="36"/>
                    </a:cubicBezTo>
                    <a:cubicBezTo>
                      <a:pt x="284" y="39"/>
                      <a:pt x="283" y="42"/>
                      <a:pt x="283" y="47"/>
                    </a:cubicBezTo>
                    <a:cubicBezTo>
                      <a:pt x="283" y="80"/>
                      <a:pt x="283" y="80"/>
                      <a:pt x="283" y="80"/>
                    </a:cubicBezTo>
                    <a:lnTo>
                      <a:pt x="271" y="80"/>
                    </a:lnTo>
                    <a:close/>
                    <a:moveTo>
                      <a:pt x="234" y="61"/>
                    </a:moveTo>
                    <a:cubicBezTo>
                      <a:pt x="234" y="52"/>
                      <a:pt x="234" y="52"/>
                      <a:pt x="234" y="52"/>
                    </a:cubicBezTo>
                    <a:cubicBezTo>
                      <a:pt x="233" y="53"/>
                      <a:pt x="232" y="53"/>
                      <a:pt x="230" y="53"/>
                    </a:cubicBezTo>
                    <a:cubicBezTo>
                      <a:pt x="229" y="54"/>
                      <a:pt x="227" y="54"/>
                      <a:pt x="224" y="54"/>
                    </a:cubicBezTo>
                    <a:cubicBezTo>
                      <a:pt x="219" y="55"/>
                      <a:pt x="219" y="55"/>
                      <a:pt x="219" y="55"/>
                    </a:cubicBezTo>
                    <a:cubicBezTo>
                      <a:pt x="216" y="56"/>
                      <a:pt x="214" y="57"/>
                      <a:pt x="212" y="58"/>
                    </a:cubicBezTo>
                    <a:cubicBezTo>
                      <a:pt x="210" y="59"/>
                      <a:pt x="209" y="61"/>
                      <a:pt x="209" y="64"/>
                    </a:cubicBezTo>
                    <a:cubicBezTo>
                      <a:pt x="209" y="67"/>
                      <a:pt x="210" y="69"/>
                      <a:pt x="213" y="70"/>
                    </a:cubicBezTo>
                    <a:cubicBezTo>
                      <a:pt x="215" y="71"/>
                      <a:pt x="218" y="72"/>
                      <a:pt x="220" y="72"/>
                    </a:cubicBezTo>
                    <a:cubicBezTo>
                      <a:pt x="222" y="72"/>
                      <a:pt x="224" y="71"/>
                      <a:pt x="227" y="71"/>
                    </a:cubicBezTo>
                    <a:cubicBezTo>
                      <a:pt x="229" y="70"/>
                      <a:pt x="231" y="69"/>
                      <a:pt x="232" y="67"/>
                    </a:cubicBezTo>
                    <a:cubicBezTo>
                      <a:pt x="234" y="65"/>
                      <a:pt x="234" y="63"/>
                      <a:pt x="234" y="61"/>
                    </a:cubicBezTo>
                    <a:close/>
                    <a:moveTo>
                      <a:pt x="247" y="38"/>
                    </a:move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9"/>
                      <a:pt x="247" y="70"/>
                      <a:pt x="247" y="71"/>
                    </a:cubicBezTo>
                    <a:cubicBezTo>
                      <a:pt x="248" y="71"/>
                      <a:pt x="248" y="72"/>
                      <a:pt x="250" y="72"/>
                    </a:cubicBezTo>
                    <a:cubicBezTo>
                      <a:pt x="251" y="72"/>
                      <a:pt x="252" y="72"/>
                      <a:pt x="253" y="71"/>
                    </a:cubicBezTo>
                    <a:cubicBezTo>
                      <a:pt x="253" y="80"/>
                      <a:pt x="253" y="80"/>
                      <a:pt x="253" y="80"/>
                    </a:cubicBezTo>
                    <a:cubicBezTo>
                      <a:pt x="250" y="81"/>
                      <a:pt x="247" y="81"/>
                      <a:pt x="245" y="81"/>
                    </a:cubicBezTo>
                    <a:cubicBezTo>
                      <a:pt x="239" y="81"/>
                      <a:pt x="236" y="79"/>
                      <a:pt x="235" y="75"/>
                    </a:cubicBezTo>
                    <a:cubicBezTo>
                      <a:pt x="233" y="77"/>
                      <a:pt x="230" y="79"/>
                      <a:pt x="227" y="80"/>
                    </a:cubicBezTo>
                    <a:cubicBezTo>
                      <a:pt x="223" y="81"/>
                      <a:pt x="219" y="81"/>
                      <a:pt x="216" y="81"/>
                    </a:cubicBezTo>
                    <a:cubicBezTo>
                      <a:pt x="212" y="81"/>
                      <a:pt x="209" y="81"/>
                      <a:pt x="206" y="79"/>
                    </a:cubicBezTo>
                    <a:cubicBezTo>
                      <a:pt x="203" y="78"/>
                      <a:pt x="201" y="76"/>
                      <a:pt x="199" y="74"/>
                    </a:cubicBezTo>
                    <a:cubicBezTo>
                      <a:pt x="198" y="71"/>
                      <a:pt x="197" y="68"/>
                      <a:pt x="197" y="65"/>
                    </a:cubicBezTo>
                    <a:cubicBezTo>
                      <a:pt x="197" y="61"/>
                      <a:pt x="198" y="57"/>
                      <a:pt x="200" y="55"/>
                    </a:cubicBezTo>
                    <a:cubicBezTo>
                      <a:pt x="202" y="52"/>
                      <a:pt x="204" y="51"/>
                      <a:pt x="207" y="50"/>
                    </a:cubicBezTo>
                    <a:cubicBezTo>
                      <a:pt x="210" y="49"/>
                      <a:pt x="214" y="48"/>
                      <a:pt x="218" y="47"/>
                    </a:cubicBezTo>
                    <a:cubicBezTo>
                      <a:pt x="227" y="46"/>
                      <a:pt x="227" y="46"/>
                      <a:pt x="227" y="46"/>
                    </a:cubicBezTo>
                    <a:cubicBezTo>
                      <a:pt x="230" y="46"/>
                      <a:pt x="232" y="45"/>
                      <a:pt x="233" y="44"/>
                    </a:cubicBezTo>
                    <a:cubicBezTo>
                      <a:pt x="234" y="43"/>
                      <a:pt x="235" y="42"/>
                      <a:pt x="235" y="39"/>
                    </a:cubicBezTo>
                    <a:cubicBezTo>
                      <a:pt x="235" y="34"/>
                      <a:pt x="231" y="32"/>
                      <a:pt x="223" y="32"/>
                    </a:cubicBezTo>
                    <a:cubicBezTo>
                      <a:pt x="220" y="32"/>
                      <a:pt x="217" y="33"/>
                      <a:pt x="215" y="34"/>
                    </a:cubicBezTo>
                    <a:cubicBezTo>
                      <a:pt x="213" y="36"/>
                      <a:pt x="211" y="38"/>
                      <a:pt x="211" y="41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199" y="37"/>
                      <a:pt x="200" y="34"/>
                      <a:pt x="201" y="32"/>
                    </a:cubicBezTo>
                    <a:cubicBezTo>
                      <a:pt x="203" y="29"/>
                      <a:pt x="205" y="27"/>
                      <a:pt x="207" y="26"/>
                    </a:cubicBezTo>
                    <a:cubicBezTo>
                      <a:pt x="210" y="25"/>
                      <a:pt x="212" y="24"/>
                      <a:pt x="215" y="23"/>
                    </a:cubicBezTo>
                    <a:cubicBezTo>
                      <a:pt x="218" y="22"/>
                      <a:pt x="221" y="22"/>
                      <a:pt x="224" y="22"/>
                    </a:cubicBezTo>
                    <a:cubicBezTo>
                      <a:pt x="228" y="22"/>
                      <a:pt x="232" y="23"/>
                      <a:pt x="235" y="24"/>
                    </a:cubicBezTo>
                    <a:cubicBezTo>
                      <a:pt x="239" y="25"/>
                      <a:pt x="241" y="27"/>
                      <a:pt x="243" y="29"/>
                    </a:cubicBezTo>
                    <a:cubicBezTo>
                      <a:pt x="246" y="32"/>
                      <a:pt x="247" y="35"/>
                      <a:pt x="247" y="38"/>
                    </a:cubicBezTo>
                    <a:close/>
                    <a:moveTo>
                      <a:pt x="138" y="47"/>
                    </a:moveTo>
                    <a:cubicBezTo>
                      <a:pt x="167" y="47"/>
                      <a:pt x="167" y="47"/>
                      <a:pt x="167" y="47"/>
                    </a:cubicBezTo>
                    <a:cubicBezTo>
                      <a:pt x="167" y="44"/>
                      <a:pt x="166" y="42"/>
                      <a:pt x="165" y="39"/>
                    </a:cubicBezTo>
                    <a:cubicBezTo>
                      <a:pt x="164" y="37"/>
                      <a:pt x="162" y="35"/>
                      <a:pt x="160" y="34"/>
                    </a:cubicBezTo>
                    <a:cubicBezTo>
                      <a:pt x="158" y="33"/>
                      <a:pt x="156" y="32"/>
                      <a:pt x="153" y="32"/>
                    </a:cubicBezTo>
                    <a:cubicBezTo>
                      <a:pt x="149" y="32"/>
                      <a:pt x="145" y="33"/>
                      <a:pt x="143" y="36"/>
                    </a:cubicBezTo>
                    <a:cubicBezTo>
                      <a:pt x="140" y="39"/>
                      <a:pt x="138" y="43"/>
                      <a:pt x="138" y="47"/>
                    </a:cubicBezTo>
                    <a:close/>
                    <a:moveTo>
                      <a:pt x="179" y="55"/>
                    </a:moveTo>
                    <a:cubicBezTo>
                      <a:pt x="138" y="55"/>
                      <a:pt x="138" y="55"/>
                      <a:pt x="138" y="55"/>
                    </a:cubicBezTo>
                    <a:cubicBezTo>
                      <a:pt x="138" y="60"/>
                      <a:pt x="139" y="64"/>
                      <a:pt x="142" y="67"/>
                    </a:cubicBezTo>
                    <a:cubicBezTo>
                      <a:pt x="145" y="70"/>
                      <a:pt x="148" y="72"/>
                      <a:pt x="153" y="72"/>
                    </a:cubicBezTo>
                    <a:cubicBezTo>
                      <a:pt x="160" y="72"/>
                      <a:pt x="165" y="69"/>
                      <a:pt x="167" y="62"/>
                    </a:cubicBezTo>
                    <a:cubicBezTo>
                      <a:pt x="179" y="62"/>
                      <a:pt x="179" y="62"/>
                      <a:pt x="179" y="62"/>
                    </a:cubicBezTo>
                    <a:cubicBezTo>
                      <a:pt x="178" y="65"/>
                      <a:pt x="177" y="68"/>
                      <a:pt x="175" y="70"/>
                    </a:cubicBezTo>
                    <a:cubicBezTo>
                      <a:pt x="174" y="73"/>
                      <a:pt x="172" y="75"/>
                      <a:pt x="170" y="76"/>
                    </a:cubicBezTo>
                    <a:cubicBezTo>
                      <a:pt x="167" y="78"/>
                      <a:pt x="165" y="79"/>
                      <a:pt x="162" y="80"/>
                    </a:cubicBezTo>
                    <a:cubicBezTo>
                      <a:pt x="159" y="81"/>
                      <a:pt x="156" y="81"/>
                      <a:pt x="153" y="81"/>
                    </a:cubicBezTo>
                    <a:cubicBezTo>
                      <a:pt x="149" y="81"/>
                      <a:pt x="145" y="81"/>
                      <a:pt x="142" y="79"/>
                    </a:cubicBezTo>
                    <a:cubicBezTo>
                      <a:pt x="138" y="78"/>
                      <a:pt x="135" y="76"/>
                      <a:pt x="133" y="73"/>
                    </a:cubicBezTo>
                    <a:cubicBezTo>
                      <a:pt x="131" y="71"/>
                      <a:pt x="129" y="67"/>
                      <a:pt x="128" y="64"/>
                    </a:cubicBezTo>
                    <a:cubicBezTo>
                      <a:pt x="126" y="60"/>
                      <a:pt x="126" y="56"/>
                      <a:pt x="126" y="52"/>
                    </a:cubicBezTo>
                    <a:cubicBezTo>
                      <a:pt x="126" y="48"/>
                      <a:pt x="126" y="44"/>
                      <a:pt x="128" y="40"/>
                    </a:cubicBezTo>
                    <a:cubicBezTo>
                      <a:pt x="129" y="37"/>
                      <a:pt x="131" y="34"/>
                      <a:pt x="133" y="31"/>
                    </a:cubicBezTo>
                    <a:cubicBezTo>
                      <a:pt x="135" y="28"/>
                      <a:pt x="138" y="26"/>
                      <a:pt x="142" y="24"/>
                    </a:cubicBezTo>
                    <a:cubicBezTo>
                      <a:pt x="145" y="23"/>
                      <a:pt x="149" y="22"/>
                      <a:pt x="153" y="22"/>
                    </a:cubicBezTo>
                    <a:cubicBezTo>
                      <a:pt x="157" y="22"/>
                      <a:pt x="161" y="23"/>
                      <a:pt x="164" y="24"/>
                    </a:cubicBezTo>
                    <a:cubicBezTo>
                      <a:pt x="167" y="26"/>
                      <a:pt x="170" y="28"/>
                      <a:pt x="172" y="31"/>
                    </a:cubicBezTo>
                    <a:cubicBezTo>
                      <a:pt x="175" y="33"/>
                      <a:pt x="177" y="36"/>
                      <a:pt x="178" y="40"/>
                    </a:cubicBezTo>
                    <a:cubicBezTo>
                      <a:pt x="179" y="43"/>
                      <a:pt x="180" y="47"/>
                      <a:pt x="180" y="51"/>
                    </a:cubicBezTo>
                    <a:cubicBezTo>
                      <a:pt x="180" y="53"/>
                      <a:pt x="180" y="54"/>
                      <a:pt x="179" y="55"/>
                    </a:cubicBezTo>
                    <a:close/>
                    <a:moveTo>
                      <a:pt x="92" y="80"/>
                    </a:moveTo>
                    <a:cubicBezTo>
                      <a:pt x="92" y="2"/>
                      <a:pt x="92" y="2"/>
                      <a:pt x="92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4" y="80"/>
                      <a:pt x="104" y="80"/>
                      <a:pt x="104" y="80"/>
                    </a:cubicBezTo>
                    <a:lnTo>
                      <a:pt x="92" y="80"/>
                    </a:lnTo>
                    <a:close/>
                    <a:moveTo>
                      <a:pt x="70" y="27"/>
                    </a:moveTo>
                    <a:cubicBezTo>
                      <a:pt x="56" y="27"/>
                      <a:pt x="56" y="27"/>
                      <a:pt x="56" y="27"/>
                    </a:cubicBezTo>
                    <a:cubicBezTo>
                      <a:pt x="55" y="22"/>
                      <a:pt x="53" y="18"/>
                      <a:pt x="50" y="16"/>
                    </a:cubicBezTo>
                    <a:cubicBezTo>
                      <a:pt x="47" y="13"/>
                      <a:pt x="42" y="12"/>
                      <a:pt x="37" y="12"/>
                    </a:cubicBezTo>
                    <a:cubicBezTo>
                      <a:pt x="33" y="12"/>
                      <a:pt x="30" y="12"/>
                      <a:pt x="27" y="14"/>
                    </a:cubicBezTo>
                    <a:cubicBezTo>
                      <a:pt x="24" y="16"/>
                      <a:pt x="21" y="18"/>
                      <a:pt x="19" y="20"/>
                    </a:cubicBezTo>
                    <a:cubicBezTo>
                      <a:pt x="17" y="23"/>
                      <a:pt x="16" y="26"/>
                      <a:pt x="15" y="30"/>
                    </a:cubicBezTo>
                    <a:cubicBezTo>
                      <a:pt x="14" y="33"/>
                      <a:pt x="13" y="37"/>
                      <a:pt x="13" y="41"/>
                    </a:cubicBezTo>
                    <a:cubicBezTo>
                      <a:pt x="13" y="46"/>
                      <a:pt x="14" y="51"/>
                      <a:pt x="16" y="56"/>
                    </a:cubicBezTo>
                    <a:cubicBezTo>
                      <a:pt x="18" y="60"/>
                      <a:pt x="20" y="64"/>
                      <a:pt x="24" y="67"/>
                    </a:cubicBezTo>
                    <a:cubicBezTo>
                      <a:pt x="27" y="69"/>
                      <a:pt x="32" y="71"/>
                      <a:pt x="37" y="71"/>
                    </a:cubicBezTo>
                    <a:cubicBezTo>
                      <a:pt x="41" y="71"/>
                      <a:pt x="44" y="70"/>
                      <a:pt x="47" y="68"/>
                    </a:cubicBezTo>
                    <a:cubicBezTo>
                      <a:pt x="50" y="66"/>
                      <a:pt x="52" y="64"/>
                      <a:pt x="54" y="61"/>
                    </a:cubicBezTo>
                    <a:cubicBezTo>
                      <a:pt x="56" y="58"/>
                      <a:pt x="57" y="54"/>
                      <a:pt x="57" y="50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70" y="56"/>
                      <a:pt x="68" y="62"/>
                      <a:pt x="65" y="67"/>
                    </a:cubicBezTo>
                    <a:cubicBezTo>
                      <a:pt x="62" y="71"/>
                      <a:pt x="59" y="75"/>
                      <a:pt x="54" y="78"/>
                    </a:cubicBezTo>
                    <a:cubicBezTo>
                      <a:pt x="49" y="80"/>
                      <a:pt x="43" y="82"/>
                      <a:pt x="37" y="82"/>
                    </a:cubicBezTo>
                    <a:cubicBezTo>
                      <a:pt x="30" y="82"/>
                      <a:pt x="23" y="80"/>
                      <a:pt x="17" y="76"/>
                    </a:cubicBezTo>
                    <a:cubicBezTo>
                      <a:pt x="12" y="73"/>
                      <a:pt x="7" y="68"/>
                      <a:pt x="4" y="61"/>
                    </a:cubicBezTo>
                    <a:cubicBezTo>
                      <a:pt x="1" y="55"/>
                      <a:pt x="0" y="48"/>
                      <a:pt x="0" y="41"/>
                    </a:cubicBezTo>
                    <a:cubicBezTo>
                      <a:pt x="0" y="34"/>
                      <a:pt x="1" y="27"/>
                      <a:pt x="4" y="21"/>
                    </a:cubicBezTo>
                    <a:cubicBezTo>
                      <a:pt x="7" y="14"/>
                      <a:pt x="12" y="10"/>
                      <a:pt x="17" y="6"/>
                    </a:cubicBezTo>
                    <a:cubicBezTo>
                      <a:pt x="23" y="2"/>
                      <a:pt x="30" y="0"/>
                      <a:pt x="37" y="0"/>
                    </a:cubicBezTo>
                    <a:cubicBezTo>
                      <a:pt x="43" y="1"/>
                      <a:pt x="48" y="2"/>
                      <a:pt x="53" y="4"/>
                    </a:cubicBezTo>
                    <a:cubicBezTo>
                      <a:pt x="58" y="6"/>
                      <a:pt x="62" y="9"/>
                      <a:pt x="65" y="13"/>
                    </a:cubicBezTo>
                    <a:cubicBezTo>
                      <a:pt x="68" y="17"/>
                      <a:pt x="70" y="22"/>
                      <a:pt x="7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284984"/>
            <a:ext cx="8352928" cy="576064"/>
          </a:xfrm>
        </p:spPr>
        <p:txBody>
          <a:bodyPr/>
          <a:lstStyle>
            <a:lvl1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700"/>
              </a:spcAft>
              <a:buClr>
                <a:srgbClr val="134095"/>
              </a:buClr>
              <a:buSzPct val="130000"/>
              <a:buFont typeface="Arial" charset="0"/>
              <a:buNone/>
              <a:tabLst/>
              <a:defRPr b="0">
                <a:solidFill>
                  <a:srgbClr val="134095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72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45" tIns="32121" rIns="64245" bIns="32121"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1"/>
            <a:ext cx="6400354" cy="1752451"/>
          </a:xfrm>
          <a:prstGeom prst="rect">
            <a:avLst/>
          </a:prstGeom>
        </p:spPr>
        <p:txBody>
          <a:bodyPr vert="horz" lIns="64245" tIns="32121" rIns="64245" bIns="32121"/>
          <a:lstStyle>
            <a:lvl1pPr marL="0" indent="0" algn="ctr">
              <a:buNone/>
              <a:defRPr/>
            </a:lvl1pPr>
            <a:lvl2pPr marL="321225" indent="0" algn="ctr">
              <a:buNone/>
              <a:defRPr/>
            </a:lvl2pPr>
            <a:lvl3pPr marL="642453" indent="0" algn="ctr">
              <a:buNone/>
              <a:defRPr/>
            </a:lvl3pPr>
            <a:lvl4pPr marL="963678" indent="0" algn="ctr">
              <a:buNone/>
              <a:defRPr/>
            </a:lvl4pPr>
            <a:lvl5pPr marL="1284908" indent="0" algn="ctr">
              <a:buNone/>
              <a:defRPr/>
            </a:lvl5pPr>
            <a:lvl6pPr marL="1606134" indent="0" algn="ctr">
              <a:buNone/>
              <a:defRPr/>
            </a:lvl6pPr>
            <a:lvl7pPr marL="1927362" indent="0" algn="ctr">
              <a:buNone/>
              <a:defRPr/>
            </a:lvl7pPr>
            <a:lvl8pPr marL="2248591" indent="0" algn="ctr">
              <a:buNone/>
              <a:defRPr/>
            </a:lvl8pPr>
            <a:lvl9pPr marL="2569817" indent="0" algn="ctr">
              <a:buNone/>
              <a:defRPr/>
            </a:lvl9pPr>
          </a:lstStyle>
          <a:p>
            <a:r>
              <a:rPr lang="sl-SI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234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45" tIns="32121" rIns="64245" bIns="32121"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61"/>
            <a:ext cx="8228707" cy="4525119"/>
          </a:xfrm>
          <a:prstGeom prst="rect">
            <a:avLst/>
          </a:prstGeom>
        </p:spPr>
        <p:txBody>
          <a:bodyPr vert="horz" lIns="64245" tIns="32121" rIns="64245" bIns="32121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672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45" tIns="32121" rIns="64245" bIns="32121" anchor="t"/>
          <a:lstStyle>
            <a:lvl1pPr algn="l">
              <a:defRPr sz="2800" b="1" cap="all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45" tIns="32121" rIns="64245" bIns="32121" anchor="b"/>
          <a:lstStyle>
            <a:lvl1pPr marL="0" indent="0">
              <a:buNone/>
              <a:defRPr sz="1400"/>
            </a:lvl1pPr>
            <a:lvl2pPr marL="321225" indent="0">
              <a:buNone/>
              <a:defRPr sz="1300"/>
            </a:lvl2pPr>
            <a:lvl3pPr marL="642453" indent="0">
              <a:buNone/>
              <a:defRPr sz="1100"/>
            </a:lvl3pPr>
            <a:lvl4pPr marL="963678" indent="0">
              <a:buNone/>
              <a:defRPr sz="1000"/>
            </a:lvl4pPr>
            <a:lvl5pPr marL="1284908" indent="0">
              <a:buNone/>
              <a:defRPr sz="1000"/>
            </a:lvl5pPr>
            <a:lvl6pPr marL="1606134" indent="0">
              <a:buNone/>
              <a:defRPr sz="1000"/>
            </a:lvl6pPr>
            <a:lvl7pPr marL="1927362" indent="0">
              <a:buNone/>
              <a:defRPr sz="1000"/>
            </a:lvl7pPr>
            <a:lvl8pPr marL="2248591" indent="0">
              <a:buNone/>
              <a:defRPr sz="1000"/>
            </a:lvl8pPr>
            <a:lvl9pPr marL="2569817" indent="0">
              <a:buNone/>
              <a:defRPr sz="10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2175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45" tIns="32121" rIns="64245" bIns="32121"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61"/>
            <a:ext cx="4060775" cy="4525119"/>
          </a:xfrm>
          <a:prstGeom prst="rect">
            <a:avLst/>
          </a:prstGeom>
        </p:spPr>
        <p:txBody>
          <a:bodyPr vert="horz" lIns="64245" tIns="32121" rIns="64245" bIns="32121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61"/>
            <a:ext cx="4060775" cy="4525119"/>
          </a:xfrm>
          <a:prstGeom prst="rect">
            <a:avLst/>
          </a:prstGeom>
        </p:spPr>
        <p:txBody>
          <a:bodyPr vert="horz" lIns="64245" tIns="32121" rIns="64245" bIns="32121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4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45" tIns="32121" rIns="64245" bIns="32121"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45" tIns="32121" rIns="64245" bIns="32121"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45" tIns="32121" rIns="64245" bIns="32121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45" tIns="32121" rIns="64245" bIns="32121"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45" tIns="32121" rIns="64245" bIns="32121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3233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45" tIns="32121" rIns="64245" bIns="32121"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737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8751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E4FA-9FFB-6D46-87FB-9F483CC8A04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A258-C159-6048-AAEE-8171B713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90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1" y="273487"/>
            <a:ext cx="3008189" cy="1161975"/>
          </a:xfrm>
          <a:prstGeom prst="rect">
            <a:avLst/>
          </a:prstGeom>
        </p:spPr>
        <p:txBody>
          <a:bodyPr vert="horz" lIns="64245" tIns="32121" rIns="64245" bIns="32121" anchor="b"/>
          <a:lstStyle>
            <a:lvl1pPr algn="l">
              <a:defRPr sz="14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45" tIns="32121" rIns="64245" bIns="32121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1" y="1435448"/>
            <a:ext cx="3008189" cy="4690318"/>
          </a:xfrm>
          <a:prstGeom prst="rect">
            <a:avLst/>
          </a:prstGeom>
        </p:spPr>
        <p:txBody>
          <a:bodyPr vert="horz" lIns="64245" tIns="32121" rIns="64245" bIns="32121"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7435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9" y="4800824"/>
            <a:ext cx="5486177" cy="567035"/>
          </a:xfrm>
          <a:prstGeom prst="rect">
            <a:avLst/>
          </a:prstGeom>
        </p:spPr>
        <p:txBody>
          <a:bodyPr vert="horz" lIns="64245" tIns="32121" rIns="64245" bIns="32121" anchor="b"/>
          <a:lstStyle>
            <a:lvl1pPr algn="l">
              <a:defRPr sz="14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9" y="612800"/>
            <a:ext cx="5486177" cy="4114354"/>
          </a:xfrm>
          <a:prstGeom prst="rect">
            <a:avLst/>
          </a:prstGeom>
        </p:spPr>
        <p:txBody>
          <a:bodyPr vert="horz" lIns="64245" tIns="32121" rIns="64245" bIns="32121"/>
          <a:lstStyle>
            <a:lvl1pPr marL="0" indent="0">
              <a:buNone/>
              <a:defRPr sz="2200"/>
            </a:lvl1pPr>
            <a:lvl2pPr marL="321225" indent="0">
              <a:buNone/>
              <a:defRPr sz="2000"/>
            </a:lvl2pPr>
            <a:lvl3pPr marL="642453" indent="0">
              <a:buNone/>
              <a:defRPr sz="1700"/>
            </a:lvl3pPr>
            <a:lvl4pPr marL="963678" indent="0">
              <a:buNone/>
              <a:defRPr sz="1400"/>
            </a:lvl4pPr>
            <a:lvl5pPr marL="1284908" indent="0">
              <a:buNone/>
              <a:defRPr sz="1400"/>
            </a:lvl5pPr>
            <a:lvl6pPr marL="1606134" indent="0">
              <a:buNone/>
              <a:defRPr sz="1400"/>
            </a:lvl6pPr>
            <a:lvl7pPr marL="1927362" indent="0">
              <a:buNone/>
              <a:defRPr sz="1400"/>
            </a:lvl7pPr>
            <a:lvl8pPr marL="2248591" indent="0">
              <a:buNone/>
              <a:defRPr sz="1400"/>
            </a:lvl8pPr>
            <a:lvl9pPr marL="2569817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9" y="5367860"/>
            <a:ext cx="5486177" cy="804788"/>
          </a:xfrm>
          <a:prstGeom prst="rect">
            <a:avLst/>
          </a:prstGeom>
        </p:spPr>
        <p:txBody>
          <a:bodyPr vert="horz" lIns="64245" tIns="32121" rIns="64245" bIns="32121"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14808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45" tIns="32121" rIns="64245" bIns="32121"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61"/>
            <a:ext cx="8228707" cy="4525119"/>
          </a:xfrm>
          <a:prstGeom prst="rect">
            <a:avLst/>
          </a:prstGeom>
        </p:spPr>
        <p:txBody>
          <a:bodyPr vert="eaVert" lIns="64245" tIns="32121" rIns="64245" bIns="32121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4120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45" tIns="32121" rIns="64245" bIns="32121"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45" tIns="32121" rIns="64245" bIns="32121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3545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929A1C-014F-495E-9D71-35191AFAA5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0493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142DA4-57B6-46D5-B8DE-596F810E1E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3313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B412C1-DD40-43AA-B267-CBE5DD0675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1706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76EAD8-83CF-4F0F-A9AC-FB61587F5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4934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EE26D8-ECB5-493C-8E04-707A26923A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8279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B7C68D-D89F-4B95-B6C2-8C9B4C1499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184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E4FA-9FFB-6D46-87FB-9F483CC8A04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A258-C159-6048-AAEE-8171B713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46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AE844B-42B2-4367-B2DE-FEBB7E40C2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2866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F27CB9-7CCF-4EF1-9184-84A3AFA16A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1598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3A8C25-58D0-4C52-B50A-D3BE0C3388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216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6CFC9C-E208-4705-9C19-107E963AB1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2334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4120C9-BB3E-4106-83A0-0791DBDBE9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63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E4FA-9FFB-6D46-87FB-9F483CC8A04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A258-C159-6048-AAEE-8171B713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8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E4FA-9FFB-6D46-87FB-9F483CC8A04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A258-C159-6048-AAEE-8171B713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9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E4FA-9FFB-6D46-87FB-9F483CC8A04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A258-C159-6048-AAEE-8171B713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2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E4FA-9FFB-6D46-87FB-9F483CC8A04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A258-C159-6048-AAEE-8171B713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0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E4FA-9FFB-6D46-87FB-9F483CC8A04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A258-C159-6048-AAEE-8171B713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5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83" indent="0">
              <a:buNone/>
              <a:defRPr sz="2400"/>
            </a:lvl3pPr>
            <a:lvl4pPr marL="1370830" indent="0">
              <a:buNone/>
              <a:defRPr sz="2000"/>
            </a:lvl4pPr>
            <a:lvl5pPr marL="1827772" indent="0">
              <a:buNone/>
              <a:defRPr sz="2000"/>
            </a:lvl5pPr>
            <a:lvl6pPr marL="2284713" indent="0">
              <a:buNone/>
              <a:defRPr sz="2000"/>
            </a:lvl6pPr>
            <a:lvl7pPr marL="2741659" indent="0">
              <a:buNone/>
              <a:defRPr sz="2000"/>
            </a:lvl7pPr>
            <a:lvl8pPr marL="3198596" indent="0">
              <a:buNone/>
              <a:defRPr sz="2000"/>
            </a:lvl8pPr>
            <a:lvl9pPr marL="36555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E4FA-9FFB-6D46-87FB-9F483CC8A04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A258-C159-6048-AAEE-8171B713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8" tIns="45694" rIns="91388" bIns="456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horz" lIns="91388" tIns="45694" rIns="91388" bIns="456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388" tIns="45694" rIns="91388" bIns="456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DE4FA-9FFB-6D46-87FB-9F483CC8A04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61"/>
            <a:ext cx="2895600" cy="365125"/>
          </a:xfrm>
          <a:prstGeom prst="rect">
            <a:avLst/>
          </a:prstGeom>
        </p:spPr>
        <p:txBody>
          <a:bodyPr vert="horz" lIns="91388" tIns="45694" rIns="91388" bIns="456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388" tIns="45694" rIns="91388" bIns="456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5A258-C159-6048-AAEE-8171B713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4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966" r:id="rId12"/>
  </p:sldLayoutIdLst>
  <p:txStyles>
    <p:titleStyle>
      <a:lvl1pPr algn="ctr" defTabSz="4569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09" indent="-342709" algn="l" defTabSz="45694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2" indent="-285589" algn="l" defTabSz="45694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53" indent="-228470" algn="l" defTabSz="4569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98" indent="-228470" algn="l" defTabSz="45694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5" indent="-228470" algn="l" defTabSz="45694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87" indent="-228470" algn="l" defTabSz="4569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28" indent="-228470" algn="l" defTabSz="4569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73" indent="-228470" algn="l" defTabSz="4569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12" indent="-228470" algn="l" defTabSz="4569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8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xStyles>
    <p:titleStyle>
      <a:lvl1pPr marL="40154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40154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40154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40154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40154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361374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682607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003831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325059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40154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49745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953641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410946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867133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18836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50959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2830813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152044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25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53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678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908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134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362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591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817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893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813675" y="6516688"/>
            <a:ext cx="369888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0D91A99-A5EC-4DF9-BF24-87ABB1A009F5}" type="slidenum">
              <a:rPr lang="en-US">
                <a:solidFill>
                  <a:srgbClr val="000000"/>
                </a:solidFill>
                <a:latin typeface="Arial" charset="0"/>
                <a:ea typeface="ヒラギノ角ゴ ProN W3" charset="0"/>
                <a:sym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5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9688" indent="-39688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457200" indent="-74613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914400" indent="-188913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371600" indent="-303213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828800" indent="-417513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286000" indent="-417513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743200" indent="-417513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200400" indent="-417513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657600" indent="-417513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60363" y="3205163"/>
            <a:ext cx="8353425" cy="28257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sl-SI" altLang="sl-SI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sl-SI" altLang="sl-SI" sz="3300" b="1" dirty="0" smtClean="0"/>
              <a:t>ŠTA JE PLAN ODRŽIVE URBANE MOBILNOSTI (SUMP) I KOJE NOVOSTI DONOSI U PLANIRANJU?</a:t>
            </a:r>
          </a:p>
          <a:p>
            <a:pPr eaLnBrk="1" hangingPunct="1">
              <a:buFontTx/>
              <a:buNone/>
            </a:pPr>
            <a:r>
              <a:rPr lang="sl-SI" altLang="sl-SI" sz="2300" dirty="0" smtClean="0"/>
              <a:t>23. 02. 2018.</a:t>
            </a:r>
          </a:p>
          <a:p>
            <a:pPr eaLnBrk="1" hangingPunct="1">
              <a:buFontTx/>
              <a:buNone/>
            </a:pPr>
            <a:endParaRPr lang="sl-SI" altLang="sl-SI" dirty="0" smtClean="0"/>
          </a:p>
          <a:p>
            <a:pPr eaLnBrk="1" hangingPunct="1">
              <a:buFontTx/>
              <a:buNone/>
            </a:pPr>
            <a:r>
              <a:rPr lang="sl-SI" altLang="sl-SI" b="1" dirty="0" err="1" smtClean="0"/>
              <a:t>Kruševac</a:t>
            </a:r>
            <a:endParaRPr lang="de-DE" altLang="sl-SI" b="1" dirty="0" smtClean="0"/>
          </a:p>
        </p:txBody>
      </p:sp>
      <p:pic>
        <p:nvPicPr>
          <p:cNvPr id="3075" name="Picture 6" descr="O:\Dokumenti\CIVINET - LOGO\slovenija-hrvatska-j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450"/>
            <a:ext cx="1944216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0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17720" y="261911"/>
            <a:ext cx="7966726" cy="620567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8" tIns="45694" rIns="91388" bIns="45694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endParaRPr lang="en-US" sz="3200" b="1" dirty="0">
              <a:latin typeface="MS Reference Sans Serif"/>
              <a:cs typeface="MS Reference Sans Se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2593" y="5731246"/>
            <a:ext cx="6151419" cy="389413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8" tIns="45694" rIns="91388" bIns="45694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sl-SI" b="1" dirty="0" smtClean="0">
                <a:solidFill>
                  <a:schemeClr val="tx1"/>
                </a:solidFill>
                <a:latin typeface="MS Reference Sans Serif"/>
                <a:cs typeface="MS Reference Sans Serif"/>
              </a:rPr>
              <a:t>   </a:t>
            </a:r>
            <a:endParaRPr lang="en-US" b="1" dirty="0">
              <a:solidFill>
                <a:schemeClr val="tx1"/>
              </a:solidFill>
              <a:latin typeface="MS Reference Sans Serif"/>
              <a:cs typeface="MS Reference Sans Serif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009A168-CBCA-49FF-AC9E-CD4ED6477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125"/>
            <a:ext cx="8898673" cy="6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7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31264" y="6516689"/>
            <a:ext cx="312737" cy="304800"/>
          </a:xfrm>
          <a:prstGeom prst="rect">
            <a:avLst/>
          </a:prstGeom>
        </p:spPr>
        <p:txBody>
          <a:bodyPr/>
          <a:lstStyle/>
          <a:p>
            <a:fld id="{8F1E69A8-B2F0-463F-8258-14B95E2F13E5}" type="slidenum">
              <a:rPr lang="en-US"/>
              <a:pPr/>
              <a:t>11</a:t>
            </a:fld>
            <a:endParaRPr lang="en-US"/>
          </a:p>
        </p:txBody>
      </p:sp>
      <p:sp>
        <p:nvSpPr>
          <p:cNvPr id="2" name="Pravokotnik 1"/>
          <p:cNvSpPr/>
          <p:nvPr/>
        </p:nvSpPr>
        <p:spPr>
          <a:xfrm>
            <a:off x="0" y="379141"/>
            <a:ext cx="914400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3600" dirty="0" smtClean="0">
                <a:solidFill>
                  <a:srgbClr val="343074"/>
                </a:solidFill>
                <a:cs typeface="Arial" pitchFamily="34" charset="0"/>
              </a:rPr>
              <a:t>Primeri dobrih </a:t>
            </a:r>
            <a:r>
              <a:rPr lang="sl-SI" sz="3600" smtClean="0">
                <a:solidFill>
                  <a:srgbClr val="343074"/>
                </a:solidFill>
                <a:cs typeface="Arial" pitchFamily="34" charset="0"/>
              </a:rPr>
              <a:t>praksi daju</a:t>
            </a:r>
            <a:r>
              <a:rPr lang="sl-SI" sz="3600" dirty="0" smtClean="0">
                <a:solidFill>
                  <a:srgbClr val="343074"/>
                </a:solidFill>
                <a:cs typeface="Arial" pitchFamily="34" charset="0"/>
              </a:rPr>
              <a:t> odgovore i na </a:t>
            </a:r>
            <a:r>
              <a:rPr lang="sl-SI" sz="3600" dirty="0" err="1" smtClean="0">
                <a:solidFill>
                  <a:srgbClr val="343074"/>
                </a:solidFill>
                <a:cs typeface="Arial" pitchFamily="34" charset="0"/>
              </a:rPr>
              <a:t>ova</a:t>
            </a:r>
            <a:r>
              <a:rPr lang="sl-SI" sz="3600" dirty="0" smtClean="0">
                <a:solidFill>
                  <a:srgbClr val="343074"/>
                </a:solidFill>
                <a:cs typeface="Arial" pitchFamily="34" charset="0"/>
              </a:rPr>
              <a:t> pitanja:</a:t>
            </a:r>
          </a:p>
          <a:p>
            <a:pPr>
              <a:defRPr/>
            </a:pPr>
            <a:endParaRPr lang="sl-SI" sz="3600" dirty="0" smtClean="0">
              <a:solidFill>
                <a:srgbClr val="343074"/>
              </a:solidFill>
              <a:cs typeface="Arial" pitchFamily="34" charset="0"/>
            </a:endParaRPr>
          </a:p>
          <a:p>
            <a:pPr>
              <a:defRPr/>
            </a:pPr>
            <a:r>
              <a:rPr lang="sl-SI" sz="3600" dirty="0" smtClean="0">
                <a:solidFill>
                  <a:srgbClr val="343074"/>
                </a:solidFill>
                <a:cs typeface="Arial" pitchFamily="34" charset="0"/>
              </a:rPr>
              <a:t>1</a:t>
            </a:r>
            <a:r>
              <a:rPr lang="sl-SI" sz="3600" dirty="0">
                <a:solidFill>
                  <a:srgbClr val="343074"/>
                </a:solidFill>
                <a:cs typeface="Arial" pitchFamily="34" charset="0"/>
              </a:rPr>
              <a:t>. </a:t>
            </a:r>
            <a:r>
              <a:rPr lang="sl-SI" sz="3600" dirty="0" err="1">
                <a:solidFill>
                  <a:srgbClr val="343074"/>
                </a:solidFill>
                <a:cs typeface="Arial" pitchFamily="34" charset="0"/>
              </a:rPr>
              <a:t>Sa</a:t>
            </a:r>
            <a:r>
              <a:rPr lang="sl-SI" sz="3600" dirty="0">
                <a:solidFill>
                  <a:srgbClr val="343074"/>
                </a:solidFill>
                <a:cs typeface="Arial" pitchFamily="34" charset="0"/>
              </a:rPr>
              <a:t> </a:t>
            </a:r>
            <a:r>
              <a:rPr lang="sl-SI" sz="3600" dirty="0" err="1">
                <a:solidFill>
                  <a:srgbClr val="343074"/>
                </a:solidFill>
                <a:cs typeface="Arial" pitchFamily="34" charset="0"/>
              </a:rPr>
              <a:t>kojim</a:t>
            </a:r>
            <a:r>
              <a:rPr lang="sl-SI" sz="3600" dirty="0">
                <a:solidFill>
                  <a:srgbClr val="343074"/>
                </a:solidFill>
                <a:cs typeface="Arial" pitchFamily="34" charset="0"/>
              </a:rPr>
              <a:t> </a:t>
            </a:r>
            <a:r>
              <a:rPr lang="sl-SI" sz="3600" dirty="0" err="1">
                <a:solidFill>
                  <a:srgbClr val="343074"/>
                </a:solidFill>
                <a:cs typeface="Arial" pitchFamily="34" charset="0"/>
              </a:rPr>
              <a:t>argumentima</a:t>
            </a:r>
            <a:r>
              <a:rPr lang="sl-SI" sz="3600" dirty="0">
                <a:solidFill>
                  <a:srgbClr val="343074"/>
                </a:solidFill>
                <a:cs typeface="Arial" pitchFamily="34" charset="0"/>
              </a:rPr>
              <a:t> </a:t>
            </a:r>
            <a:r>
              <a:rPr lang="sl-SI" sz="3600" dirty="0" err="1" smtClean="0">
                <a:solidFill>
                  <a:srgbClr val="343074"/>
                </a:solidFill>
                <a:cs typeface="Arial" pitchFamily="34" charset="0"/>
              </a:rPr>
              <a:t>ubediti</a:t>
            </a:r>
            <a:r>
              <a:rPr lang="sl-SI" sz="3600" dirty="0" smtClean="0">
                <a:solidFill>
                  <a:srgbClr val="343074"/>
                </a:solidFill>
                <a:cs typeface="Arial" pitchFamily="34" charset="0"/>
              </a:rPr>
              <a:t> </a:t>
            </a:r>
            <a:r>
              <a:rPr lang="sl-SI" sz="3600" dirty="0" err="1" smtClean="0">
                <a:solidFill>
                  <a:srgbClr val="343074"/>
                </a:solidFill>
                <a:cs typeface="Arial" pitchFamily="34" charset="0"/>
              </a:rPr>
              <a:t>političare</a:t>
            </a:r>
            <a:r>
              <a:rPr lang="sl-SI" sz="3600" dirty="0" smtClean="0">
                <a:solidFill>
                  <a:srgbClr val="343074"/>
                </a:solidFill>
                <a:cs typeface="Arial" pitchFamily="34" charset="0"/>
              </a:rPr>
              <a:t> </a:t>
            </a:r>
            <a:r>
              <a:rPr lang="sl-SI" sz="3600" dirty="0">
                <a:solidFill>
                  <a:srgbClr val="343074"/>
                </a:solidFill>
                <a:cs typeface="Arial" pitchFamily="34" charset="0"/>
              </a:rPr>
              <a:t>da se </a:t>
            </a:r>
            <a:r>
              <a:rPr lang="sl-SI" sz="3600" dirty="0" smtClean="0">
                <a:solidFill>
                  <a:srgbClr val="343074"/>
                </a:solidFill>
                <a:cs typeface="Arial" pitchFamily="34" charset="0"/>
              </a:rPr>
              <a:t>  </a:t>
            </a:r>
          </a:p>
          <a:p>
            <a:pPr>
              <a:defRPr/>
            </a:pPr>
            <a:r>
              <a:rPr lang="sl-SI" sz="3600" dirty="0">
                <a:solidFill>
                  <a:srgbClr val="343074"/>
                </a:solidFill>
                <a:cs typeface="Arial" pitchFamily="34" charset="0"/>
              </a:rPr>
              <a:t> </a:t>
            </a:r>
            <a:r>
              <a:rPr lang="sl-SI" sz="3600" dirty="0" smtClean="0">
                <a:solidFill>
                  <a:srgbClr val="343074"/>
                </a:solidFill>
                <a:cs typeface="Arial" pitchFamily="34" charset="0"/>
              </a:rPr>
              <a:t>   </a:t>
            </a:r>
            <a:r>
              <a:rPr lang="sl-SI" sz="3600" dirty="0" err="1" smtClean="0">
                <a:solidFill>
                  <a:srgbClr val="343074"/>
                </a:solidFill>
                <a:cs typeface="Arial" pitchFamily="34" charset="0"/>
              </a:rPr>
              <a:t>odluče</a:t>
            </a:r>
            <a:r>
              <a:rPr lang="sl-SI" sz="3600" dirty="0" smtClean="0">
                <a:solidFill>
                  <a:srgbClr val="343074"/>
                </a:solidFill>
                <a:cs typeface="Arial" pitchFamily="34" charset="0"/>
              </a:rPr>
              <a:t> </a:t>
            </a:r>
            <a:r>
              <a:rPr lang="sl-SI" sz="3600" dirty="0">
                <a:solidFill>
                  <a:srgbClr val="343074"/>
                </a:solidFill>
                <a:cs typeface="Arial" pitchFamily="34" charset="0"/>
              </a:rPr>
              <a:t>za SUMP?</a:t>
            </a:r>
          </a:p>
          <a:p>
            <a:pPr>
              <a:defRPr/>
            </a:pPr>
            <a:endParaRPr lang="sl-SI" sz="3600" dirty="0">
              <a:solidFill>
                <a:srgbClr val="343074"/>
              </a:solidFill>
              <a:cs typeface="Arial" pitchFamily="34" charset="0"/>
            </a:endParaRPr>
          </a:p>
          <a:p>
            <a:pPr>
              <a:defRPr/>
            </a:pPr>
            <a:r>
              <a:rPr lang="sl-SI" sz="3600" dirty="0">
                <a:solidFill>
                  <a:srgbClr val="343074"/>
                </a:solidFill>
                <a:cs typeface="Arial" pitchFamily="34" charset="0"/>
              </a:rPr>
              <a:t>2. </a:t>
            </a:r>
            <a:r>
              <a:rPr lang="sl-SI" sz="3600" dirty="0" err="1">
                <a:solidFill>
                  <a:srgbClr val="343074"/>
                </a:solidFill>
                <a:cs typeface="Arial" pitchFamily="34" charset="0"/>
              </a:rPr>
              <a:t>Koje</a:t>
            </a:r>
            <a:r>
              <a:rPr lang="sl-SI" sz="3600" dirty="0">
                <a:solidFill>
                  <a:srgbClr val="343074"/>
                </a:solidFill>
                <a:cs typeface="Arial" pitchFamily="34" charset="0"/>
              </a:rPr>
              <a:t> su glavne prepreke za </a:t>
            </a:r>
            <a:r>
              <a:rPr lang="sl-SI" sz="3600" dirty="0" err="1">
                <a:solidFill>
                  <a:srgbClr val="343074"/>
                </a:solidFill>
                <a:cs typeface="Arial" pitchFamily="34" charset="0"/>
              </a:rPr>
              <a:t>uvođenje</a:t>
            </a:r>
            <a:r>
              <a:rPr lang="sl-SI" sz="3600" dirty="0">
                <a:solidFill>
                  <a:srgbClr val="343074"/>
                </a:solidFill>
                <a:cs typeface="Arial" pitchFamily="34" charset="0"/>
              </a:rPr>
              <a:t> </a:t>
            </a:r>
            <a:r>
              <a:rPr lang="sl-SI" sz="3600" dirty="0" smtClean="0">
                <a:solidFill>
                  <a:srgbClr val="343074"/>
                </a:solidFill>
                <a:cs typeface="Arial" pitchFamily="34" charset="0"/>
              </a:rPr>
              <a:t>SUMP-</a:t>
            </a:r>
          </a:p>
          <a:p>
            <a:pPr>
              <a:defRPr/>
            </a:pPr>
            <a:r>
              <a:rPr lang="sl-SI" sz="3600" dirty="0">
                <a:solidFill>
                  <a:srgbClr val="343074"/>
                </a:solidFill>
                <a:cs typeface="Arial" pitchFamily="34" charset="0"/>
              </a:rPr>
              <a:t> </a:t>
            </a:r>
            <a:r>
              <a:rPr lang="sl-SI" sz="3600" dirty="0" smtClean="0">
                <a:solidFill>
                  <a:srgbClr val="343074"/>
                </a:solidFill>
                <a:cs typeface="Arial" pitchFamily="34" charset="0"/>
              </a:rPr>
              <a:t>    </a:t>
            </a:r>
            <a:r>
              <a:rPr lang="sl-SI" sz="3600" dirty="0" err="1" smtClean="0">
                <a:solidFill>
                  <a:srgbClr val="343074"/>
                </a:solidFill>
                <a:cs typeface="Arial" pitchFamily="34" charset="0"/>
              </a:rPr>
              <a:t>ova</a:t>
            </a:r>
            <a:r>
              <a:rPr lang="sl-SI" sz="3600" dirty="0" smtClean="0">
                <a:solidFill>
                  <a:srgbClr val="343074"/>
                </a:solidFill>
                <a:cs typeface="Arial" pitchFamily="34" charset="0"/>
              </a:rPr>
              <a:t> </a:t>
            </a:r>
            <a:r>
              <a:rPr lang="sl-SI" sz="3600" dirty="0">
                <a:solidFill>
                  <a:srgbClr val="343074"/>
                </a:solidFill>
                <a:cs typeface="Arial" pitchFamily="34" charset="0"/>
              </a:rPr>
              <a:t>u </a:t>
            </a:r>
            <a:r>
              <a:rPr lang="sl-SI" sz="3600" dirty="0" smtClean="0">
                <a:solidFill>
                  <a:srgbClr val="343074"/>
                </a:solidFill>
                <a:cs typeface="Arial" pitchFamily="34" charset="0"/>
              </a:rPr>
              <a:t>gradove</a:t>
            </a:r>
            <a:r>
              <a:rPr lang="sl-SI" sz="3600" dirty="0">
                <a:solidFill>
                  <a:srgbClr val="343074"/>
                </a:solidFill>
                <a:cs typeface="Arial" pitchFamily="34" charset="0"/>
              </a:rPr>
              <a:t>?</a:t>
            </a:r>
          </a:p>
          <a:p>
            <a:pPr>
              <a:defRPr/>
            </a:pPr>
            <a:endParaRPr lang="sl-SI" sz="3600" dirty="0">
              <a:solidFill>
                <a:srgbClr val="343074"/>
              </a:solidFill>
              <a:cs typeface="Arial" pitchFamily="34" charset="0"/>
            </a:endParaRPr>
          </a:p>
          <a:p>
            <a:pPr>
              <a:defRPr/>
            </a:pPr>
            <a:r>
              <a:rPr lang="sl-SI" sz="3600" dirty="0">
                <a:solidFill>
                  <a:srgbClr val="343074"/>
                </a:solidFill>
                <a:cs typeface="Arial" pitchFamily="34" charset="0"/>
              </a:rPr>
              <a:t>3. Dali je u </a:t>
            </a:r>
            <a:r>
              <a:rPr lang="sl-SI" sz="3600" dirty="0" err="1" smtClean="0">
                <a:solidFill>
                  <a:srgbClr val="343074"/>
                </a:solidFill>
                <a:cs typeface="Arial" pitchFamily="34" charset="0"/>
              </a:rPr>
              <a:t>gradovima</a:t>
            </a:r>
            <a:r>
              <a:rPr lang="sl-SI" sz="3600" dirty="0" smtClean="0">
                <a:solidFill>
                  <a:srgbClr val="343074"/>
                </a:solidFill>
                <a:cs typeface="Arial" pitchFamily="34" charset="0"/>
              </a:rPr>
              <a:t> </a:t>
            </a:r>
            <a:r>
              <a:rPr lang="sl-SI" sz="3600" dirty="0">
                <a:solidFill>
                  <a:srgbClr val="343074"/>
                </a:solidFill>
                <a:cs typeface="Arial" pitchFamily="34" charset="0"/>
              </a:rPr>
              <a:t>oportuno </a:t>
            </a:r>
            <a:r>
              <a:rPr lang="sl-SI" sz="3600" dirty="0" err="1">
                <a:solidFill>
                  <a:srgbClr val="343074"/>
                </a:solidFill>
                <a:cs typeface="Arial" pitchFamily="34" charset="0"/>
              </a:rPr>
              <a:t>uključivanje</a:t>
            </a:r>
            <a:r>
              <a:rPr lang="sl-SI" sz="3600" dirty="0">
                <a:solidFill>
                  <a:srgbClr val="343074"/>
                </a:solidFill>
                <a:cs typeface="Arial" pitchFamily="34" charset="0"/>
              </a:rPr>
              <a:t> </a:t>
            </a:r>
            <a:endParaRPr lang="sl-SI" sz="3600" dirty="0" smtClean="0">
              <a:solidFill>
                <a:srgbClr val="343074"/>
              </a:solidFill>
              <a:cs typeface="Arial" pitchFamily="34" charset="0"/>
            </a:endParaRPr>
          </a:p>
          <a:p>
            <a:pPr>
              <a:defRPr/>
            </a:pPr>
            <a:r>
              <a:rPr lang="sl-SI" sz="3600" dirty="0">
                <a:solidFill>
                  <a:srgbClr val="343074"/>
                </a:solidFill>
                <a:cs typeface="Arial" pitchFamily="34" charset="0"/>
              </a:rPr>
              <a:t> </a:t>
            </a:r>
            <a:r>
              <a:rPr lang="sl-SI" sz="3600" dirty="0" smtClean="0">
                <a:solidFill>
                  <a:srgbClr val="343074"/>
                </a:solidFill>
                <a:cs typeface="Arial" pitchFamily="34" charset="0"/>
              </a:rPr>
              <a:t>   </a:t>
            </a:r>
            <a:r>
              <a:rPr lang="sl-SI" sz="3600" dirty="0" err="1" smtClean="0">
                <a:solidFill>
                  <a:srgbClr val="343074"/>
                </a:solidFill>
                <a:cs typeface="Arial" pitchFamily="34" charset="0"/>
              </a:rPr>
              <a:t>građana</a:t>
            </a:r>
            <a:r>
              <a:rPr lang="sl-SI" sz="3600" dirty="0" smtClean="0">
                <a:solidFill>
                  <a:srgbClr val="343074"/>
                </a:solidFill>
                <a:cs typeface="Arial" pitchFamily="34" charset="0"/>
              </a:rPr>
              <a:t> </a:t>
            </a:r>
            <a:r>
              <a:rPr lang="sl-SI" sz="3600" dirty="0">
                <a:solidFill>
                  <a:srgbClr val="343074"/>
                </a:solidFill>
                <a:cs typeface="Arial" pitchFamily="34" charset="0"/>
              </a:rPr>
              <a:t>u </a:t>
            </a:r>
            <a:r>
              <a:rPr lang="sl-SI" sz="3600" dirty="0" err="1">
                <a:solidFill>
                  <a:srgbClr val="343074"/>
                </a:solidFill>
                <a:cs typeface="Arial" pitchFamily="34" charset="0"/>
              </a:rPr>
              <a:t>pripremu</a:t>
            </a:r>
            <a:r>
              <a:rPr lang="sl-SI" sz="3600" dirty="0">
                <a:solidFill>
                  <a:srgbClr val="343074"/>
                </a:solidFill>
                <a:cs typeface="Arial" pitchFamily="34" charset="0"/>
              </a:rPr>
              <a:t> SUMP-</a:t>
            </a:r>
            <a:r>
              <a:rPr lang="sl-SI" sz="3600" dirty="0" err="1">
                <a:solidFill>
                  <a:srgbClr val="343074"/>
                </a:solidFill>
                <a:cs typeface="Arial" pitchFamily="34" charset="0"/>
              </a:rPr>
              <a:t>ova</a:t>
            </a:r>
            <a:r>
              <a:rPr lang="sl-SI" sz="3600" dirty="0">
                <a:solidFill>
                  <a:srgbClr val="343074"/>
                </a:solidFill>
                <a:cs typeface="Arial" pitchFamily="34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1022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31264" y="6516689"/>
            <a:ext cx="312737" cy="304800"/>
          </a:xfrm>
          <a:prstGeom prst="rect">
            <a:avLst/>
          </a:prstGeom>
        </p:spPr>
        <p:txBody>
          <a:bodyPr/>
          <a:lstStyle/>
          <a:p>
            <a:fld id="{D6979953-5FC3-41AD-AC62-D4381D6EFC45}" type="slidenum">
              <a:rPr lang="en-US"/>
              <a:pPr/>
              <a:t>12</a:t>
            </a:fld>
            <a:endParaRPr lang="en-US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72F49AF-9CAD-4F12-81DE-FB8BEF51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4039" y="1070516"/>
            <a:ext cx="10805532" cy="532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55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31264" y="6516689"/>
            <a:ext cx="312737" cy="304800"/>
          </a:xfrm>
          <a:prstGeom prst="rect">
            <a:avLst/>
          </a:prstGeom>
        </p:spPr>
        <p:txBody>
          <a:bodyPr/>
          <a:lstStyle/>
          <a:p>
            <a:fld id="{F2FB2387-7915-4F5C-87CD-3FCF25AC15DD}" type="slidenum">
              <a:rPr lang="en-US"/>
              <a:pPr/>
              <a:t>13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CE469F8-3335-42AB-AC51-9891649F4E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78" y="780585"/>
            <a:ext cx="7223010" cy="54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3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0039C27C-C982-4DC2-A862-EB24B6DDFE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281" y="1498660"/>
            <a:ext cx="6929437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94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SUMP KONCEPT </a:t>
            </a:r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C0555BF-CC05-4CF4-939E-1D93BB209F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01" y="1628029"/>
            <a:ext cx="7091997" cy="472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6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31264" y="6516689"/>
            <a:ext cx="312737" cy="304800"/>
          </a:xfrm>
          <a:prstGeom prst="rect">
            <a:avLst/>
          </a:prstGeom>
        </p:spPr>
        <p:txBody>
          <a:bodyPr/>
          <a:lstStyle/>
          <a:p>
            <a:fld id="{DAACF37A-0539-4065-B54E-B1063DAE93A4}" type="slidenum">
              <a:rPr lang="en-US"/>
              <a:pPr/>
              <a:t>16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477164" y="2927805"/>
            <a:ext cx="184663" cy="373659"/>
          </a:xfrm>
          <a:prstGeom prst="rect">
            <a:avLst/>
          </a:prstGeom>
          <a:noFill/>
        </p:spPr>
        <p:txBody>
          <a:bodyPr wrap="none" lIns="91388" tIns="45694" rIns="91388" bIns="45694" rtlCol="0">
            <a:spAutoFit/>
          </a:bodyPr>
          <a:lstStyle/>
          <a:p>
            <a:endParaRPr lang="en-US" dirty="0"/>
          </a:p>
        </p:txBody>
      </p:sp>
      <p:pic>
        <p:nvPicPr>
          <p:cNvPr id="6" name="Content Placeholder 4" descr="socialne vezi">
            <a:extLst>
              <a:ext uri="{FF2B5EF4-FFF2-40B4-BE49-F238E27FC236}">
                <a16:creationId xmlns:a16="http://schemas.microsoft.com/office/drawing/2014/main" id="{CC81B3A1-0DF1-444B-BB31-17F9B14DD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77" y="1479580"/>
            <a:ext cx="512445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4578FDB-4C95-4B60-AB41-1DD8ED9E2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08" y="1780385"/>
            <a:ext cx="54483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0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ED53F3-17FE-4C4E-81AD-EAF30C9E1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2379663"/>
            <a:ext cx="45148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06AFA871-6A7E-4055-B7F6-EFEC97403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1704975"/>
            <a:ext cx="7735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US" sz="2000" dirty="0" err="1"/>
              <a:t>Uzrok</a:t>
            </a:r>
            <a:r>
              <a:rPr lang="sl-SI" altLang="en-US" sz="2000" dirty="0"/>
              <a:t> smrti zbog </a:t>
            </a:r>
            <a:r>
              <a:rPr lang="sl-SI" altLang="en-US" sz="2000" dirty="0" err="1"/>
              <a:t>saobraćaja</a:t>
            </a:r>
            <a:r>
              <a:rPr lang="sl-SI" altLang="en-US" sz="2000" dirty="0"/>
              <a:t> u AUT, SUI i FRA (2003, WHO)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43A9B3A-8776-4746-A6D3-24573D977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2733636"/>
            <a:ext cx="2789237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US" sz="2000" b="1" dirty="0"/>
              <a:t>Mrtvi - </a:t>
            </a:r>
            <a:r>
              <a:rPr lang="sl-SI" altLang="en-US" sz="2000" b="1" dirty="0" err="1"/>
              <a:t>nesreće</a:t>
            </a:r>
            <a:endParaRPr lang="sl-SI" altLang="en-US" sz="2000" b="1" dirty="0"/>
          </a:p>
          <a:p>
            <a:pPr eaLnBrk="1" hangingPunct="1"/>
            <a:endParaRPr lang="sl-SI" altLang="en-US" sz="2000" b="1" dirty="0"/>
          </a:p>
          <a:p>
            <a:pPr eaLnBrk="1" hangingPunct="1"/>
            <a:endParaRPr lang="sl-SI" altLang="en-US" sz="2000" b="1" dirty="0"/>
          </a:p>
          <a:p>
            <a:pPr eaLnBrk="1" hangingPunct="1"/>
            <a:endParaRPr lang="sl-SI" altLang="en-US" sz="2000" b="1" dirty="0"/>
          </a:p>
          <a:p>
            <a:pPr eaLnBrk="1" hangingPunct="1"/>
            <a:r>
              <a:rPr lang="sl-SI" altLang="en-US" sz="2000" b="1" dirty="0"/>
              <a:t>Mrtvi - emisije</a:t>
            </a:r>
          </a:p>
          <a:p>
            <a:pPr eaLnBrk="1" hangingPunct="1"/>
            <a:endParaRPr lang="sl-SI" altLang="en-US" sz="2000" b="1" dirty="0"/>
          </a:p>
          <a:p>
            <a:pPr eaLnBrk="1" hangingPunct="1"/>
            <a:endParaRPr lang="sl-SI" altLang="en-US" sz="2000" b="1" dirty="0"/>
          </a:p>
          <a:p>
            <a:pPr eaLnBrk="1" hangingPunct="1"/>
            <a:endParaRPr lang="sl-SI" altLang="en-US" sz="2000" b="1" dirty="0"/>
          </a:p>
          <a:p>
            <a:pPr eaLnBrk="1" hangingPunct="1"/>
            <a:r>
              <a:rPr lang="sl-SI" altLang="en-US" sz="2000" b="1" dirty="0"/>
              <a:t>Mrtvi - </a:t>
            </a:r>
            <a:r>
              <a:rPr lang="sl-SI" altLang="en-US" sz="2000" b="1" dirty="0" err="1"/>
              <a:t>nedostatak</a:t>
            </a:r>
            <a:r>
              <a:rPr lang="sl-SI" altLang="en-US" sz="2000" b="1" dirty="0"/>
              <a:t> </a:t>
            </a:r>
            <a:r>
              <a:rPr lang="sl-SI" altLang="en-US" sz="2000" b="1" dirty="0" err="1"/>
              <a:t>kretanja</a:t>
            </a:r>
            <a:endParaRPr lang="sl-SI" altLang="en-US" sz="2000" b="1" dirty="0"/>
          </a:p>
          <a:p>
            <a:pPr eaLnBrk="1" hangingPunct="1"/>
            <a:endParaRPr lang="sl-SI" altLang="en-US" sz="20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06A326-2422-4508-84A7-3057F9F0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7343775" cy="1152525"/>
          </a:xfrm>
        </p:spPr>
        <p:txBody>
          <a:bodyPr/>
          <a:lstStyle/>
          <a:p>
            <a:r>
              <a:rPr lang="sl-SI" dirty="0"/>
              <a:t>SUMP KONCEPT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8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31264" y="6516689"/>
            <a:ext cx="312737" cy="304800"/>
          </a:xfrm>
          <a:prstGeom prst="rect">
            <a:avLst/>
          </a:prstGeom>
        </p:spPr>
        <p:txBody>
          <a:bodyPr/>
          <a:lstStyle/>
          <a:p>
            <a:fld id="{A6BA8987-B6BE-4779-9A72-68E764229B64}" type="slidenum">
              <a:rPr lang="en-US"/>
              <a:pPr/>
              <a:t>19</a:t>
            </a:fld>
            <a:endParaRPr lang="en-US"/>
          </a:p>
        </p:txBody>
      </p:sp>
      <p:pic>
        <p:nvPicPr>
          <p:cNvPr id="1935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4500618"/>
            <a:ext cx="9144000" cy="13716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35309" y="242301"/>
            <a:ext cx="3386590" cy="471727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8" tIns="45694" rIns="91388" bIns="45694" numCol="1" rtlCol="0" anchor="ctr" anchorCtr="0" compatLnSpc="1">
            <a:prstTxWarp prst="textNoShape">
              <a:avLst/>
            </a:prstTxWarp>
          </a:bodyPr>
          <a:lstStyle/>
          <a:p>
            <a:r>
              <a:rPr lang="sl-SI" sz="2000" b="1" dirty="0" smtClean="0">
                <a:latin typeface="MS Reference Sans Serif"/>
                <a:cs typeface="MS Reference Sans Serif"/>
              </a:rPr>
              <a:t>Pilotna </a:t>
            </a:r>
            <a:r>
              <a:rPr lang="sl-SI" sz="2000" b="1" dirty="0" err="1" smtClean="0">
                <a:latin typeface="MS Reference Sans Serif"/>
                <a:cs typeface="MS Reference Sans Serif"/>
              </a:rPr>
              <a:t>bezbedna</a:t>
            </a:r>
            <a:r>
              <a:rPr lang="sl-SI" sz="2000" b="1" dirty="0" smtClean="0">
                <a:latin typeface="MS Reference Sans Serif"/>
                <a:cs typeface="MS Reference Sans Serif"/>
              </a:rPr>
              <a:t> </a:t>
            </a:r>
            <a:r>
              <a:rPr lang="sl-SI" sz="2000" b="1" dirty="0" err="1" smtClean="0">
                <a:latin typeface="MS Reference Sans Serif"/>
                <a:cs typeface="MS Reference Sans Serif"/>
              </a:rPr>
              <a:t>biciklistička</a:t>
            </a:r>
            <a:r>
              <a:rPr lang="sl-SI" sz="2000" b="1" dirty="0" smtClean="0">
                <a:latin typeface="MS Reference Sans Serif"/>
                <a:cs typeface="MS Reference Sans Serif"/>
              </a:rPr>
              <a:t> </a:t>
            </a:r>
            <a:r>
              <a:rPr lang="sl-SI" sz="2000" b="1" dirty="0" err="1" smtClean="0">
                <a:latin typeface="MS Reference Sans Serif"/>
                <a:cs typeface="MS Reference Sans Serif"/>
              </a:rPr>
              <a:t>staza</a:t>
            </a:r>
            <a:endParaRPr lang="sl-SI" sz="2000" b="1" dirty="0">
              <a:latin typeface="MS Reference Sans Serif"/>
              <a:cs typeface="MS Reference Sans Serif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6775" y="353123"/>
            <a:ext cx="4537778" cy="1089477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8" tIns="45694" rIns="91388" bIns="45694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sl-SI" b="1" dirty="0" err="1" smtClean="0">
                <a:solidFill>
                  <a:schemeClr val="tx1"/>
                </a:solidFill>
                <a:latin typeface="MS Reference Sans Serif"/>
                <a:cs typeface="MS Reference Sans Serif"/>
              </a:rPr>
              <a:t>Uvođenje</a:t>
            </a:r>
            <a:r>
              <a:rPr lang="sl-SI" b="1" dirty="0" smtClean="0">
                <a:solidFill>
                  <a:schemeClr val="tx1"/>
                </a:solidFill>
                <a:latin typeface="MS Reference Sans Serif"/>
                <a:cs typeface="MS Reference Sans Serif"/>
              </a:rPr>
              <a:t> bele </a:t>
            </a:r>
            <a:r>
              <a:rPr lang="sl-SI" b="1" dirty="0" err="1" smtClean="0">
                <a:solidFill>
                  <a:schemeClr val="tx1"/>
                </a:solidFill>
                <a:latin typeface="MS Reference Sans Serif"/>
                <a:cs typeface="MS Reference Sans Serif"/>
              </a:rPr>
              <a:t>zvučne</a:t>
            </a:r>
            <a:r>
              <a:rPr lang="sl-SI" b="1" dirty="0" smtClean="0">
                <a:latin typeface="MS Reference Sans Serif"/>
                <a:cs typeface="MS Reference Sans Serif"/>
              </a:rPr>
              <a:t> </a:t>
            </a:r>
            <a:r>
              <a:rPr lang="sl-SI" b="1" dirty="0" err="1" smtClean="0">
                <a:latin typeface="MS Reference Sans Serif"/>
                <a:cs typeface="MS Reference Sans Serif"/>
              </a:rPr>
              <a:t>upozoravajuće</a:t>
            </a:r>
            <a:r>
              <a:rPr lang="sl-SI" b="1" dirty="0" smtClean="0">
                <a:latin typeface="MS Reference Sans Serif"/>
                <a:cs typeface="MS Reference Sans Serif"/>
              </a:rPr>
              <a:t> </a:t>
            </a:r>
            <a:r>
              <a:rPr lang="sl-SI" b="1" dirty="0" err="1" smtClean="0">
                <a:latin typeface="MS Reference Sans Serif"/>
                <a:cs typeface="MS Reference Sans Serif"/>
              </a:rPr>
              <a:t>zaštite</a:t>
            </a:r>
            <a:r>
              <a:rPr lang="sl-SI" b="1" dirty="0" smtClean="0">
                <a:latin typeface="MS Reference Sans Serif"/>
                <a:cs typeface="MS Reference Sans Serif"/>
              </a:rPr>
              <a:t>; </a:t>
            </a:r>
            <a:r>
              <a:rPr lang="sl-SI" b="1" dirty="0" err="1" smtClean="0">
                <a:latin typeface="MS Reference Sans Serif"/>
                <a:cs typeface="MS Reference Sans Serif"/>
              </a:rPr>
              <a:t>otvaranje</a:t>
            </a:r>
            <a:r>
              <a:rPr lang="sl-SI" b="1" dirty="0" smtClean="0">
                <a:latin typeface="MS Reference Sans Serif"/>
                <a:cs typeface="MS Reference Sans Serif"/>
              </a:rPr>
              <a:t> vrata </a:t>
            </a:r>
            <a:r>
              <a:rPr lang="sl-SI" b="1" dirty="0" err="1" smtClean="0">
                <a:latin typeface="MS Reference Sans Serif"/>
                <a:cs typeface="MS Reference Sans Serif"/>
              </a:rPr>
              <a:t>desnom</a:t>
            </a:r>
            <a:r>
              <a:rPr lang="sl-SI" b="1" dirty="0" smtClean="0">
                <a:latin typeface="MS Reference Sans Serif"/>
                <a:cs typeface="MS Reference Sans Serif"/>
              </a:rPr>
              <a:t> rukom!</a:t>
            </a:r>
            <a:endParaRPr lang="en-US" b="1" dirty="0">
              <a:solidFill>
                <a:schemeClr val="tx1"/>
              </a:solidFill>
              <a:latin typeface="MS Reference Sans Serif"/>
              <a:cs typeface="MS Reference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751323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/>
          </p:cNvSpPr>
          <p:nvPr/>
        </p:nvSpPr>
        <p:spPr bwMode="auto">
          <a:xfrm>
            <a:off x="940527" y="927464"/>
            <a:ext cx="7156486" cy="46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62449" tIns="62449" rIns="64968" bIns="62449" anchor="ctr"/>
          <a:lstStyle/>
          <a:p>
            <a:pPr defTabSz="642882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„</a:t>
            </a:r>
            <a:r>
              <a:rPr lang="sl-SI" sz="4800" dirty="0" smtClean="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Možete </a:t>
            </a:r>
            <a:r>
              <a:rPr lang="sl-SI" sz="4800" dirty="0" err="1" smtClean="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imati</a:t>
            </a:r>
            <a:r>
              <a:rPr lang="sl-SI" sz="4800" dirty="0" smtClean="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 grad naklonjen </a:t>
            </a:r>
            <a:r>
              <a:rPr lang="sl-SI" sz="4800" dirty="0" err="1" smtClean="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automobilima</a:t>
            </a:r>
            <a:r>
              <a:rPr lang="sl-SI" sz="4800" dirty="0" smtClean="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 </a:t>
            </a:r>
            <a:r>
              <a:rPr lang="sl-SI" sz="4800" dirty="0" err="1" smtClean="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ili</a:t>
            </a:r>
            <a:r>
              <a:rPr lang="sl-SI" sz="4800" dirty="0" smtClean="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 naklonjen </a:t>
            </a:r>
            <a:r>
              <a:rPr lang="sl-SI" sz="4800" dirty="0" err="1" smtClean="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ljudima</a:t>
            </a:r>
            <a:r>
              <a:rPr lang="sl-SI" sz="4800" dirty="0" smtClean="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, ne </a:t>
            </a:r>
            <a:r>
              <a:rPr lang="sl-SI" sz="4800" dirty="0" err="1" smtClean="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možete</a:t>
            </a:r>
            <a:r>
              <a:rPr lang="sl-SI" sz="4800" dirty="0" smtClean="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 </a:t>
            </a:r>
            <a:r>
              <a:rPr lang="sl-SI" sz="4800" dirty="0" err="1" smtClean="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imati</a:t>
            </a:r>
            <a:r>
              <a:rPr lang="sl-SI" sz="4800" dirty="0" smtClean="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 oboje</a:t>
            </a:r>
            <a:r>
              <a:rPr lang="en-US" sz="4800" dirty="0" smtClean="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."</a:t>
            </a:r>
          </a:p>
          <a:p>
            <a:pPr algn="r" defTabSz="642882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- Enrique </a:t>
            </a:r>
            <a:r>
              <a:rPr lang="en-US" sz="4800" dirty="0" err="1" smtClean="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Penalosa</a:t>
            </a:r>
            <a:endParaRPr lang="en-US" sz="4800" dirty="0">
              <a:solidFill>
                <a:srgbClr val="000000"/>
              </a:solidFill>
              <a:latin typeface="Georgia" charset="0"/>
              <a:ea typeface="ＭＳ Ｐゴシック" charset="0"/>
              <a:cs typeface="Georgia" charset="0"/>
              <a:sym typeface="Georgia" charset="0"/>
            </a:endParaRPr>
          </a:p>
        </p:txBody>
      </p:sp>
      <p:sp>
        <p:nvSpPr>
          <p:cNvPr id="111618" name="Rectangle 2"/>
          <p:cNvSpPr>
            <a:spLocks/>
          </p:cNvSpPr>
          <p:nvPr/>
        </p:nvSpPr>
        <p:spPr bwMode="auto">
          <a:xfrm>
            <a:off x="0" y="18"/>
            <a:ext cx="9144000" cy="37616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defTabSz="642882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94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31264" y="6516689"/>
            <a:ext cx="312737" cy="304800"/>
          </a:xfrm>
          <a:prstGeom prst="rect">
            <a:avLst/>
          </a:prstGeom>
        </p:spPr>
        <p:txBody>
          <a:bodyPr/>
          <a:lstStyle/>
          <a:p>
            <a:fld id="{BA308773-0BCE-436D-B87A-BADB1243141E}" type="slidenum">
              <a:rPr lang="en-US"/>
              <a:pPr/>
              <a:t>20</a:t>
            </a:fld>
            <a:endParaRPr lang="en-US"/>
          </a:p>
        </p:txBody>
      </p:sp>
      <p:pic>
        <p:nvPicPr>
          <p:cNvPr id="1699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6191" y="2"/>
            <a:ext cx="10997802" cy="7304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35309" y="-24"/>
            <a:ext cx="3386590" cy="777826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8" tIns="45694" rIns="91388" bIns="45694" numCol="1" rtlCol="0" anchor="ctr" anchorCtr="0" compatLnSpc="1">
            <a:prstTxWarp prst="textNoShape">
              <a:avLst/>
            </a:prstTxWarp>
          </a:bodyPr>
          <a:lstStyle/>
          <a:p>
            <a:r>
              <a:rPr lang="sl-SI" sz="2000" b="1" dirty="0" smtClean="0">
                <a:latin typeface="MS Reference Sans Serif"/>
                <a:cs typeface="MS Reference Sans Serif"/>
              </a:rPr>
              <a:t>Pilotna rekonstrukcija </a:t>
            </a:r>
            <a:r>
              <a:rPr lang="sl-SI" sz="2000" b="1" dirty="0" err="1" smtClean="0">
                <a:latin typeface="MS Reference Sans Serif"/>
                <a:cs typeface="MS Reference Sans Serif"/>
              </a:rPr>
              <a:t>raskrsnice</a:t>
            </a:r>
            <a:r>
              <a:rPr lang="sl-SI" sz="2000" b="1" dirty="0" smtClean="0">
                <a:latin typeface="MS Reference Sans Serif"/>
                <a:cs typeface="MS Reference Sans Serif"/>
              </a:rPr>
              <a:t> </a:t>
            </a:r>
            <a:endParaRPr lang="sl-SI" sz="2000" b="1" dirty="0">
              <a:latin typeface="MS Reference Sans Serif"/>
              <a:cs typeface="MS Reference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1498" y="353123"/>
            <a:ext cx="4671536" cy="757078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8" tIns="45694" rIns="91388" bIns="45694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sl-SI" b="1" dirty="0" err="1" smtClean="0">
                <a:solidFill>
                  <a:schemeClr val="tx1"/>
                </a:solidFill>
                <a:latin typeface="MS Reference Sans Serif"/>
                <a:cs typeface="MS Reference Sans Serif"/>
              </a:rPr>
              <a:t>Biciklistička</a:t>
            </a:r>
            <a:r>
              <a:rPr lang="sl-SI" b="1" dirty="0" smtClean="0">
                <a:solidFill>
                  <a:schemeClr val="tx1"/>
                </a:solidFill>
                <a:latin typeface="MS Reference Sans Serif"/>
                <a:cs typeface="MS Reference Sans Serif"/>
              </a:rPr>
              <a:t> infrastruktura – </a:t>
            </a:r>
            <a:r>
              <a:rPr lang="sl-SI" b="1" dirty="0" err="1" smtClean="0">
                <a:solidFill>
                  <a:schemeClr val="tx1"/>
                </a:solidFill>
                <a:latin typeface="MS Reference Sans Serif"/>
                <a:cs typeface="MS Reference Sans Serif"/>
              </a:rPr>
              <a:t>najbolja</a:t>
            </a:r>
            <a:r>
              <a:rPr lang="sl-SI" b="1" dirty="0" smtClean="0">
                <a:solidFill>
                  <a:schemeClr val="tx1"/>
                </a:solidFill>
                <a:latin typeface="MS Reference Sans Serif"/>
                <a:cs typeface="MS Reference Sans Serif"/>
              </a:rPr>
              <a:t> investicija!</a:t>
            </a:r>
            <a:endParaRPr lang="en-US" b="1" dirty="0">
              <a:solidFill>
                <a:schemeClr val="tx1"/>
              </a:solidFill>
              <a:latin typeface="MS Reference Sans Serif"/>
              <a:cs typeface="MS Reference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42456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0880"/>
            <a:ext cx="103124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>
            <a:outerShdw dist="76199" dir="2700000" algn="ctr" rotWithShape="0">
              <a:schemeClr val="bg2">
                <a:alpha val="89999"/>
              </a:scheme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786182" y="6202940"/>
            <a:ext cx="5643570" cy="400110"/>
          </a:xfrm>
          <a:prstGeom prst="rect">
            <a:avLst/>
          </a:prstGeom>
        </p:spPr>
        <p:txBody>
          <a:bodyPr wrap="square" lIns="91388" tIns="45694" rIns="91388" bIns="45694">
            <a:spAutoFit/>
          </a:bodyPr>
          <a:lstStyle/>
          <a:p>
            <a:pPr marL="2781324" lvl="4">
              <a:spcBef>
                <a:spcPts val="450"/>
              </a:spcBef>
            </a:pPr>
            <a:endParaRPr lang="en-US" sz="2000" b="1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Gotham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08462"/>
            <a:ext cx="9308155" cy="1079730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wrap="square" lIns="91388" tIns="45694" rIns="91388" bIns="45694" rtlCol="0">
            <a:spAutoFit/>
          </a:bodyPr>
          <a:lstStyle/>
          <a:p>
            <a:pPr marL="0" lvl="8"/>
            <a:r>
              <a:rPr lang="sl-SI" sz="2000" b="1" dirty="0" smtClean="0">
                <a:solidFill>
                  <a:schemeClr val="bg1"/>
                </a:solidFill>
                <a:latin typeface="Gotham"/>
                <a:cs typeface="Aharoni" pitchFamily="2" charset="-79"/>
              </a:rPr>
              <a:t>Hvala na pažnji.</a:t>
            </a:r>
          </a:p>
          <a:p>
            <a:pPr marL="0" lvl="8"/>
            <a:r>
              <a:rPr lang="sl-SI" sz="2000" b="1" dirty="0" smtClean="0">
                <a:solidFill>
                  <a:schemeClr val="bg1"/>
                </a:solidFill>
                <a:latin typeface="Gotham"/>
                <a:cs typeface="Aharoni" pitchFamily="2" charset="-79"/>
              </a:rPr>
              <a:t>Vlado Babić, Ljubljana, </a:t>
            </a:r>
            <a:r>
              <a:rPr lang="sl-SI" sz="2000" b="1" dirty="0" err="1" smtClean="0">
                <a:solidFill>
                  <a:schemeClr val="bg1"/>
                </a:solidFill>
                <a:latin typeface="Gotham"/>
                <a:cs typeface="Aharoni" pitchFamily="2" charset="-79"/>
              </a:rPr>
              <a:t>Odelenje</a:t>
            </a:r>
            <a:r>
              <a:rPr lang="sl-SI" sz="2000" b="1" dirty="0" smtClean="0">
                <a:solidFill>
                  <a:schemeClr val="bg1"/>
                </a:solidFill>
                <a:latin typeface="Gotham"/>
                <a:cs typeface="Aharoni" pitchFamily="2" charset="-79"/>
              </a:rPr>
              <a:t> za </a:t>
            </a:r>
            <a:r>
              <a:rPr lang="sl-SI" sz="2000" b="1" dirty="0" err="1" smtClean="0">
                <a:solidFill>
                  <a:schemeClr val="bg1"/>
                </a:solidFill>
                <a:latin typeface="Gotham"/>
                <a:cs typeface="Aharoni" pitchFamily="2" charset="-79"/>
              </a:rPr>
              <a:t>zaštitu</a:t>
            </a:r>
            <a:r>
              <a:rPr lang="sl-SI" sz="2000" b="1" dirty="0" smtClean="0">
                <a:solidFill>
                  <a:schemeClr val="bg1"/>
                </a:solidFill>
                <a:latin typeface="Gotham"/>
                <a:cs typeface="Aharoni" pitchFamily="2" charset="-79"/>
              </a:rPr>
              <a:t> životne sredine</a:t>
            </a:r>
            <a:endParaRPr lang="sl-SI" sz="2000" b="1" dirty="0">
              <a:solidFill>
                <a:schemeClr val="bg1"/>
              </a:solidFill>
              <a:latin typeface="Gotham"/>
              <a:cs typeface="Aharoni" pitchFamily="2" charset="-79"/>
            </a:endParaRPr>
          </a:p>
          <a:p>
            <a:pPr marL="4571014" algn="ctr">
              <a:spcBef>
                <a:spcPts val="450"/>
              </a:spcBef>
            </a:pPr>
            <a:endParaRPr lang="sl-SI" b="1" dirty="0" smtClean="0">
              <a:solidFill>
                <a:schemeClr val="tx1"/>
              </a:solidFill>
              <a:latin typeface="Gotham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629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286512" y="3643314"/>
            <a:ext cx="1214446" cy="71438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2" tIns="45702" rIns="91402" bIns="45702" numCol="1" rtlCol="0" anchor="t" anchorCtr="0" compatLnSpc="1">
            <a:prstTxWarp prst="textNoShape">
              <a:avLst/>
            </a:prstTxWarp>
          </a:bodyPr>
          <a:lstStyle/>
          <a:p>
            <a:pPr defTabSz="914024" fontAlgn="base">
              <a:spcBef>
                <a:spcPct val="0"/>
              </a:spcBef>
              <a:spcAft>
                <a:spcPct val="0"/>
              </a:spcAft>
            </a:pPr>
            <a:endParaRPr lang="sl-SI" sz="240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6" name="Picture 4" descr="PP_MOL_del_1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20365" r="33163" b="28717"/>
          <a:stretch/>
        </p:blipFill>
        <p:spPr bwMode="auto">
          <a:xfrm>
            <a:off x="467545" y="865576"/>
            <a:ext cx="8014075" cy="510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-17722" y="282575"/>
            <a:ext cx="9144000" cy="1143000"/>
          </a:xfrm>
        </p:spPr>
        <p:txBody>
          <a:bodyPr/>
          <a:lstStyle/>
          <a:p>
            <a:r>
              <a:rPr lang="sl-SI" dirty="0" smtClean="0"/>
              <a:t>Kako to </a:t>
            </a:r>
            <a:r>
              <a:rPr lang="sl-SI" dirty="0" err="1" smtClean="0"/>
              <a:t>promeniti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368860"/>
            <a:ext cx="4583151" cy="283121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764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"/>
            <a:ext cx="8373720" cy="44749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4"/>
          <a:srcRect l="7031" r="7538" b="12342"/>
          <a:stretch/>
        </p:blipFill>
        <p:spPr bwMode="auto">
          <a:xfrm>
            <a:off x="9525" y="0"/>
            <a:ext cx="4573626" cy="317809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3152" y="1973767"/>
            <a:ext cx="4103648" cy="30442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331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48115" y="2739674"/>
            <a:ext cx="184663" cy="373659"/>
          </a:xfrm>
          <a:prstGeom prst="rect">
            <a:avLst/>
          </a:prstGeom>
          <a:noFill/>
        </p:spPr>
        <p:txBody>
          <a:bodyPr wrap="none" lIns="91388" tIns="45694" rIns="91388" bIns="45694" rtlCol="0">
            <a:spAutoFit/>
          </a:bodyPr>
          <a:lstStyle/>
          <a:p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5659" y="139939"/>
            <a:ext cx="9144000" cy="1143000"/>
          </a:xfrm>
          <a:prstGeom prst="rect">
            <a:avLst/>
          </a:prstGeom>
        </p:spPr>
        <p:txBody>
          <a:bodyPr lIns="182776" tIns="45694" rIns="182776" bIns="45694"/>
          <a:lstStyle>
            <a:lvl1pPr marL="39688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MS Reference Sans Serif"/>
                <a:ea typeface="+mj-ea"/>
                <a:cs typeface="MS Reference Sans Serif"/>
                <a:sym typeface="Arial" charset="0"/>
              </a:defRPr>
            </a:lvl1pPr>
            <a:lvl2pPr marL="39688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39688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39688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39688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2" name="Pravokotnik 1"/>
          <p:cNvSpPr/>
          <p:nvPr/>
        </p:nvSpPr>
        <p:spPr>
          <a:xfrm>
            <a:off x="-479502" y="1282940"/>
            <a:ext cx="97573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3600" dirty="0">
                <a:solidFill>
                  <a:srgbClr val="034EA2"/>
                </a:solidFill>
              </a:rPr>
              <a:t>PLAN ODRŽIVE GRADSKE MOBILNOSTI</a:t>
            </a:r>
          </a:p>
          <a:p>
            <a:pPr algn="ctr">
              <a:defRPr/>
            </a:pPr>
            <a:endParaRPr lang="sl-SI" sz="3600" dirty="0">
              <a:solidFill>
                <a:srgbClr val="034EA2"/>
              </a:solidFill>
            </a:endParaRPr>
          </a:p>
          <a:p>
            <a:pPr algn="ctr">
              <a:defRPr/>
            </a:pPr>
            <a:r>
              <a:rPr lang="sl-SI" sz="3600" dirty="0">
                <a:solidFill>
                  <a:srgbClr val="034EA2"/>
                </a:solidFill>
              </a:rPr>
              <a:t>„..je </a:t>
            </a:r>
            <a:r>
              <a:rPr lang="en-US" sz="3600" b="1" dirty="0" err="1">
                <a:solidFill>
                  <a:srgbClr val="034EA2"/>
                </a:solidFill>
              </a:rPr>
              <a:t>strateški</a:t>
            </a:r>
            <a:r>
              <a:rPr lang="en-US" sz="3600" dirty="0">
                <a:solidFill>
                  <a:srgbClr val="034EA2"/>
                </a:solidFill>
              </a:rPr>
              <a:t> plan </a:t>
            </a:r>
            <a:r>
              <a:rPr lang="en-US" sz="3600" dirty="0" err="1">
                <a:solidFill>
                  <a:srgbClr val="034EA2"/>
                </a:solidFill>
              </a:rPr>
              <a:t>koji</a:t>
            </a:r>
            <a:r>
              <a:rPr lang="en-US" sz="3600" dirty="0">
                <a:solidFill>
                  <a:srgbClr val="034EA2"/>
                </a:solidFill>
              </a:rPr>
              <a:t> </a:t>
            </a:r>
            <a:r>
              <a:rPr lang="en-US" sz="3600" dirty="0" err="1">
                <a:solidFill>
                  <a:srgbClr val="034EA2"/>
                </a:solidFill>
              </a:rPr>
              <a:t>uzima</a:t>
            </a:r>
            <a:r>
              <a:rPr lang="en-US" sz="3600" dirty="0">
                <a:solidFill>
                  <a:srgbClr val="034EA2"/>
                </a:solidFill>
              </a:rPr>
              <a:t> u </a:t>
            </a:r>
            <a:r>
              <a:rPr lang="en-US" sz="3600" dirty="0" err="1">
                <a:solidFill>
                  <a:srgbClr val="034EA2"/>
                </a:solidFill>
              </a:rPr>
              <a:t>obzir</a:t>
            </a:r>
            <a:r>
              <a:rPr lang="en-US" sz="3600" dirty="0">
                <a:solidFill>
                  <a:srgbClr val="034EA2"/>
                </a:solidFill>
              </a:rPr>
              <a:t> </a:t>
            </a:r>
            <a:r>
              <a:rPr lang="en-US" sz="3600" b="1" dirty="0" err="1">
                <a:solidFill>
                  <a:srgbClr val="034EA2"/>
                </a:solidFill>
              </a:rPr>
              <a:t>integracijske</a:t>
            </a:r>
            <a:r>
              <a:rPr lang="en-US" sz="3600" dirty="0">
                <a:solidFill>
                  <a:srgbClr val="034EA2"/>
                </a:solidFill>
              </a:rPr>
              <a:t>, </a:t>
            </a:r>
            <a:r>
              <a:rPr lang="en-US" sz="3600" b="1" dirty="0" err="1">
                <a:solidFill>
                  <a:srgbClr val="034EA2"/>
                </a:solidFill>
              </a:rPr>
              <a:t>participacijske</a:t>
            </a:r>
            <a:r>
              <a:rPr lang="en-US" sz="3600" dirty="0">
                <a:solidFill>
                  <a:srgbClr val="034EA2"/>
                </a:solidFill>
              </a:rPr>
              <a:t> </a:t>
            </a:r>
            <a:r>
              <a:rPr lang="en-US" sz="3600" dirty="0" err="1">
                <a:solidFill>
                  <a:srgbClr val="034EA2"/>
                </a:solidFill>
              </a:rPr>
              <a:t>i</a:t>
            </a:r>
            <a:r>
              <a:rPr lang="en-US" sz="3600" dirty="0">
                <a:solidFill>
                  <a:srgbClr val="034EA2"/>
                </a:solidFill>
              </a:rPr>
              <a:t> </a:t>
            </a:r>
            <a:r>
              <a:rPr lang="en-US" sz="3600" b="1" dirty="0" err="1">
                <a:solidFill>
                  <a:srgbClr val="034EA2"/>
                </a:solidFill>
              </a:rPr>
              <a:t>evaluacijske</a:t>
            </a:r>
            <a:r>
              <a:rPr lang="en-US" sz="3600" dirty="0">
                <a:solidFill>
                  <a:srgbClr val="034EA2"/>
                </a:solidFill>
              </a:rPr>
              <a:t> </a:t>
            </a:r>
            <a:r>
              <a:rPr lang="en-US" sz="3600" dirty="0" err="1">
                <a:solidFill>
                  <a:srgbClr val="034EA2"/>
                </a:solidFill>
              </a:rPr>
              <a:t>principe</a:t>
            </a:r>
            <a:r>
              <a:rPr lang="en-US" sz="3600" dirty="0">
                <a:solidFill>
                  <a:srgbClr val="034EA2"/>
                </a:solidFill>
              </a:rPr>
              <a:t> </a:t>
            </a:r>
            <a:r>
              <a:rPr lang="en-US" sz="3600" dirty="0" err="1">
                <a:solidFill>
                  <a:srgbClr val="034EA2"/>
                </a:solidFill>
              </a:rPr>
              <a:t>kako</a:t>
            </a:r>
            <a:r>
              <a:rPr lang="en-US" sz="3600" dirty="0">
                <a:solidFill>
                  <a:srgbClr val="034EA2"/>
                </a:solidFill>
              </a:rPr>
              <a:t> bi </a:t>
            </a:r>
            <a:r>
              <a:rPr lang="en-US" sz="3600" dirty="0" err="1">
                <a:solidFill>
                  <a:srgbClr val="034EA2"/>
                </a:solidFill>
              </a:rPr>
              <a:t>zadovoljio</a:t>
            </a:r>
            <a:r>
              <a:rPr lang="en-US" sz="3600" dirty="0">
                <a:solidFill>
                  <a:srgbClr val="034EA2"/>
                </a:solidFill>
              </a:rPr>
              <a:t> </a:t>
            </a:r>
            <a:r>
              <a:rPr lang="en-US" sz="3600" dirty="0" err="1">
                <a:solidFill>
                  <a:srgbClr val="034EA2"/>
                </a:solidFill>
              </a:rPr>
              <a:t>potrebe</a:t>
            </a:r>
            <a:r>
              <a:rPr lang="en-US" sz="3600" dirty="0">
                <a:solidFill>
                  <a:srgbClr val="034EA2"/>
                </a:solidFill>
              </a:rPr>
              <a:t> </a:t>
            </a:r>
            <a:r>
              <a:rPr lang="en-US" sz="3600" dirty="0" err="1">
                <a:solidFill>
                  <a:srgbClr val="034EA2"/>
                </a:solidFill>
              </a:rPr>
              <a:t>stanovnika</a:t>
            </a:r>
            <a:r>
              <a:rPr lang="en-US" sz="3600" dirty="0">
                <a:solidFill>
                  <a:srgbClr val="034EA2"/>
                </a:solidFill>
              </a:rPr>
              <a:t> </a:t>
            </a:r>
            <a:r>
              <a:rPr lang="en-US" sz="3600" dirty="0" err="1">
                <a:solidFill>
                  <a:srgbClr val="034EA2"/>
                </a:solidFill>
              </a:rPr>
              <a:t>gradova</a:t>
            </a:r>
            <a:r>
              <a:rPr lang="en-US" sz="3600" dirty="0">
                <a:solidFill>
                  <a:srgbClr val="034EA2"/>
                </a:solidFill>
              </a:rPr>
              <a:t> </a:t>
            </a:r>
            <a:r>
              <a:rPr lang="en-US" sz="3600" dirty="0" err="1">
                <a:solidFill>
                  <a:srgbClr val="034EA2"/>
                </a:solidFill>
              </a:rPr>
              <a:t>za</a:t>
            </a:r>
            <a:r>
              <a:rPr lang="en-US" sz="3600" dirty="0">
                <a:solidFill>
                  <a:srgbClr val="034EA2"/>
                </a:solidFill>
              </a:rPr>
              <a:t> </a:t>
            </a:r>
            <a:r>
              <a:rPr lang="en-US" sz="3600" dirty="0" err="1">
                <a:solidFill>
                  <a:srgbClr val="034EA2"/>
                </a:solidFill>
              </a:rPr>
              <a:t>mobilnošću</a:t>
            </a:r>
            <a:r>
              <a:rPr lang="en-US" sz="3600" dirty="0">
                <a:solidFill>
                  <a:srgbClr val="034EA2"/>
                </a:solidFill>
              </a:rPr>
              <a:t> </a:t>
            </a:r>
            <a:r>
              <a:rPr lang="en-US" sz="3600" dirty="0" err="1">
                <a:solidFill>
                  <a:srgbClr val="034EA2"/>
                </a:solidFill>
              </a:rPr>
              <a:t>te</a:t>
            </a:r>
            <a:r>
              <a:rPr lang="en-US" sz="3600" dirty="0">
                <a:solidFill>
                  <a:srgbClr val="034EA2"/>
                </a:solidFill>
              </a:rPr>
              <a:t> </a:t>
            </a:r>
            <a:r>
              <a:rPr lang="en-US" sz="3600" dirty="0" err="1">
                <a:solidFill>
                  <a:srgbClr val="034EA2"/>
                </a:solidFill>
              </a:rPr>
              <a:t>osigurao</a:t>
            </a:r>
            <a:r>
              <a:rPr lang="en-US" sz="3600" dirty="0">
                <a:solidFill>
                  <a:srgbClr val="034EA2"/>
                </a:solidFill>
              </a:rPr>
              <a:t> </a:t>
            </a:r>
            <a:r>
              <a:rPr lang="en-US" sz="3600" b="1" dirty="0" err="1" smtClean="0">
                <a:solidFill>
                  <a:srgbClr val="034EA2"/>
                </a:solidFill>
              </a:rPr>
              <a:t>bolj</a:t>
            </a:r>
            <a:r>
              <a:rPr lang="sl-SI" sz="3600" b="1" dirty="0" smtClean="0">
                <a:solidFill>
                  <a:srgbClr val="034EA2"/>
                </a:solidFill>
              </a:rPr>
              <a:t>i</a:t>
            </a:r>
            <a:r>
              <a:rPr lang="en-US" sz="3600" b="1" dirty="0" smtClean="0">
                <a:solidFill>
                  <a:srgbClr val="034EA2"/>
                </a:solidFill>
              </a:rPr>
              <a:t> </a:t>
            </a:r>
            <a:r>
              <a:rPr lang="en-US" sz="3600" b="1" dirty="0" err="1" smtClean="0">
                <a:solidFill>
                  <a:srgbClr val="034EA2"/>
                </a:solidFill>
              </a:rPr>
              <a:t>kvalitet</a:t>
            </a:r>
            <a:r>
              <a:rPr lang="en-US" sz="3600" b="1" dirty="0" smtClean="0">
                <a:solidFill>
                  <a:srgbClr val="034EA2"/>
                </a:solidFill>
              </a:rPr>
              <a:t> </a:t>
            </a:r>
            <a:r>
              <a:rPr lang="en-US" sz="3600" b="1" dirty="0" err="1">
                <a:solidFill>
                  <a:srgbClr val="034EA2"/>
                </a:solidFill>
              </a:rPr>
              <a:t>života</a:t>
            </a:r>
            <a:r>
              <a:rPr lang="en-US" sz="3600" b="1" dirty="0">
                <a:solidFill>
                  <a:srgbClr val="034EA2"/>
                </a:solidFill>
              </a:rPr>
              <a:t> </a:t>
            </a:r>
            <a:r>
              <a:rPr lang="en-US" sz="3600" dirty="0">
                <a:solidFill>
                  <a:srgbClr val="034EA2"/>
                </a:solidFill>
              </a:rPr>
              <a:t>u </a:t>
            </a:r>
            <a:r>
              <a:rPr lang="en-US" sz="3600" dirty="0" err="1">
                <a:solidFill>
                  <a:srgbClr val="034EA2"/>
                </a:solidFill>
              </a:rPr>
              <a:t>gradovima</a:t>
            </a:r>
            <a:r>
              <a:rPr lang="en-US" sz="3600" dirty="0">
                <a:solidFill>
                  <a:srgbClr val="034EA2"/>
                </a:solidFill>
              </a:rPr>
              <a:t> </a:t>
            </a:r>
            <a:r>
              <a:rPr lang="en-US" sz="3600" dirty="0" err="1">
                <a:solidFill>
                  <a:srgbClr val="034EA2"/>
                </a:solidFill>
              </a:rPr>
              <a:t>i</a:t>
            </a:r>
            <a:r>
              <a:rPr lang="en-US" sz="3600" dirty="0">
                <a:solidFill>
                  <a:srgbClr val="034EA2"/>
                </a:solidFill>
              </a:rPr>
              <a:t> </a:t>
            </a:r>
            <a:r>
              <a:rPr lang="en-US" sz="3600" dirty="0" err="1">
                <a:solidFill>
                  <a:srgbClr val="034EA2"/>
                </a:solidFill>
              </a:rPr>
              <a:t>njihovoj</a:t>
            </a:r>
            <a:r>
              <a:rPr lang="en-US" sz="3600" dirty="0">
                <a:solidFill>
                  <a:srgbClr val="034EA2"/>
                </a:solidFill>
              </a:rPr>
              <a:t> </a:t>
            </a:r>
            <a:r>
              <a:rPr lang="en-US" sz="3600" dirty="0" err="1">
                <a:solidFill>
                  <a:srgbClr val="034EA2"/>
                </a:solidFill>
              </a:rPr>
              <a:t>okolini</a:t>
            </a:r>
            <a:r>
              <a:rPr lang="en-US" sz="3600" dirty="0">
                <a:solidFill>
                  <a:srgbClr val="034EA2"/>
                </a:solidFill>
              </a:rPr>
              <a:t>. </a:t>
            </a:r>
            <a:r>
              <a:rPr lang="en-GB" sz="3600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.”</a:t>
            </a:r>
            <a:br>
              <a:rPr lang="en-GB" sz="3600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</a:br>
            <a:endParaRPr lang="en-GB" sz="3600" dirty="0">
              <a:solidFill>
                <a:srgbClr val="034EA2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sl-SI" sz="3600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www.mobilityplans.eu</a:t>
            </a:r>
            <a:endParaRPr lang="en-GB" sz="3600" dirty="0">
              <a:solidFill>
                <a:srgbClr val="034EA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3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ZAŠTO SUMP?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err="1" smtClean="0"/>
              <a:t>Najpromišljeniji</a:t>
            </a:r>
            <a:r>
              <a:rPr lang="sl-SI" dirty="0" smtClean="0"/>
              <a:t> način da u </a:t>
            </a:r>
            <a:r>
              <a:rPr lang="sl-SI" dirty="0" err="1" smtClean="0"/>
              <a:t>saobraćaju</a:t>
            </a:r>
            <a:r>
              <a:rPr lang="sl-SI" dirty="0" smtClean="0"/>
              <a:t>:</a:t>
            </a:r>
          </a:p>
          <a:p>
            <a:r>
              <a:rPr lang="sl-SI" dirty="0" smtClean="0"/>
              <a:t>aktivno </a:t>
            </a:r>
            <a:r>
              <a:rPr lang="sl-SI" dirty="0" err="1" smtClean="0"/>
              <a:t>utičemo</a:t>
            </a:r>
            <a:r>
              <a:rPr lang="sl-SI" dirty="0" smtClean="0"/>
              <a:t> na </a:t>
            </a:r>
            <a:r>
              <a:rPr lang="sl-SI" dirty="0" err="1" smtClean="0"/>
              <a:t>izazove</a:t>
            </a:r>
            <a:r>
              <a:rPr lang="sl-SI" dirty="0" smtClean="0"/>
              <a:t> i </a:t>
            </a:r>
            <a:r>
              <a:rPr lang="sl-SI" dirty="0" err="1" smtClean="0"/>
              <a:t>budući</a:t>
            </a:r>
            <a:r>
              <a:rPr lang="sl-SI" dirty="0" smtClean="0"/>
              <a:t> razvoj</a:t>
            </a:r>
          </a:p>
          <a:p>
            <a:r>
              <a:rPr lang="sl-SI" dirty="0" err="1" smtClean="0"/>
              <a:t>smanjimo</a:t>
            </a:r>
            <a:r>
              <a:rPr lang="sl-SI" dirty="0" smtClean="0"/>
              <a:t> </a:t>
            </a:r>
            <a:r>
              <a:rPr lang="sl-SI" dirty="0" err="1" smtClean="0"/>
              <a:t>zagađenje</a:t>
            </a:r>
            <a:r>
              <a:rPr lang="sl-SI" dirty="0" smtClean="0"/>
              <a:t> životne sredine</a:t>
            </a:r>
          </a:p>
          <a:p>
            <a:r>
              <a:rPr lang="sl-SI" dirty="0" smtClean="0"/>
              <a:t>ublažimo klimatske </a:t>
            </a:r>
            <a:r>
              <a:rPr lang="sl-SI" dirty="0" err="1" smtClean="0"/>
              <a:t>promene</a:t>
            </a:r>
            <a:endParaRPr lang="sl-SI" dirty="0" smtClean="0"/>
          </a:p>
          <a:p>
            <a:r>
              <a:rPr lang="sl-SI" dirty="0" err="1" smtClean="0"/>
              <a:t>smanjimo</a:t>
            </a:r>
            <a:r>
              <a:rPr lang="sl-SI" dirty="0" smtClean="0"/>
              <a:t> štete zbog zastoja</a:t>
            </a:r>
          </a:p>
          <a:p>
            <a:r>
              <a:rPr lang="sl-SI" dirty="0" err="1" smtClean="0"/>
              <a:t>utičemo</a:t>
            </a:r>
            <a:r>
              <a:rPr lang="sl-SI" dirty="0" smtClean="0"/>
              <a:t> na </a:t>
            </a:r>
            <a:r>
              <a:rPr lang="sl-SI" dirty="0" err="1" smtClean="0"/>
              <a:t>bolji</a:t>
            </a:r>
            <a:r>
              <a:rPr lang="sl-SI" dirty="0" smtClean="0"/>
              <a:t> kvalitet života i </a:t>
            </a:r>
            <a:r>
              <a:rPr lang="sl-SI" dirty="0" err="1" smtClean="0"/>
              <a:t>zdravlja</a:t>
            </a:r>
            <a:r>
              <a:rPr lang="sl-SI" dirty="0" smtClean="0"/>
              <a:t> ljudi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702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/>
          </p:cNvSpPr>
          <p:nvPr/>
        </p:nvSpPr>
        <p:spPr bwMode="auto">
          <a:xfrm>
            <a:off x="1828810" y="2603501"/>
            <a:ext cx="41035" cy="5626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17" bIns="0">
            <a:spAutoFit/>
          </a:bodyPr>
          <a:lstStyle/>
          <a:p>
            <a:pPr marL="39666"/>
            <a:endParaRPr lang="en-US">
              <a:solidFill>
                <a:schemeClr val="tx1"/>
              </a:solidFill>
              <a:cs typeface="Arial" charset="0"/>
            </a:endParaRPr>
          </a:p>
          <a:p>
            <a:pPr marL="39666"/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892098" y="1232245"/>
            <a:ext cx="7883911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chemeClr val="accent2"/>
              </a:buClr>
              <a:defRPr/>
            </a:pPr>
            <a:r>
              <a:rPr lang="sl-SI" sz="2400" kern="0" dirty="0">
                <a:solidFill>
                  <a:srgbClr val="FF0000"/>
                </a:solidFill>
              </a:rPr>
              <a:t>Tradicionalno </a:t>
            </a:r>
            <a:r>
              <a:rPr lang="sl-SI" sz="2400" kern="0" dirty="0" err="1">
                <a:solidFill>
                  <a:srgbClr val="FF0000"/>
                </a:solidFill>
              </a:rPr>
              <a:t>saobraćajno</a:t>
            </a:r>
            <a:r>
              <a:rPr lang="sl-SI" sz="2400" kern="0" dirty="0">
                <a:solidFill>
                  <a:srgbClr val="FF0000"/>
                </a:solidFill>
              </a:rPr>
              <a:t> </a:t>
            </a:r>
            <a:r>
              <a:rPr lang="sl-SI" sz="2400" kern="0" dirty="0" smtClean="0">
                <a:solidFill>
                  <a:srgbClr val="FF0000"/>
                </a:solidFill>
              </a:rPr>
              <a:t>planiranje:</a:t>
            </a:r>
            <a:endParaRPr lang="sl-SI" sz="2400" kern="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buClr>
                <a:schemeClr val="accent2"/>
              </a:buClr>
              <a:defRPr/>
            </a:pPr>
            <a:r>
              <a:rPr lang="sl-SI" sz="2400" kern="0" dirty="0" err="1">
                <a:solidFill>
                  <a:srgbClr val="FF0000"/>
                </a:solidFill>
              </a:rPr>
              <a:t>Koju</a:t>
            </a:r>
            <a:r>
              <a:rPr lang="sl-SI" sz="2400" kern="0" dirty="0">
                <a:solidFill>
                  <a:srgbClr val="FF0000"/>
                </a:solidFill>
              </a:rPr>
              <a:t> </a:t>
            </a:r>
            <a:r>
              <a:rPr lang="sl-SI" sz="2400" kern="0" dirty="0" err="1">
                <a:solidFill>
                  <a:srgbClr val="FF0000"/>
                </a:solidFill>
              </a:rPr>
              <a:t>infrastrukturu</a:t>
            </a:r>
            <a:r>
              <a:rPr lang="sl-SI" sz="2400" kern="0" dirty="0">
                <a:solidFill>
                  <a:srgbClr val="FF0000"/>
                </a:solidFill>
              </a:rPr>
              <a:t> </a:t>
            </a:r>
            <a:r>
              <a:rPr lang="sl-SI" sz="2400" kern="0" dirty="0" err="1">
                <a:solidFill>
                  <a:srgbClr val="FF0000"/>
                </a:solidFill>
              </a:rPr>
              <a:t>ćemo</a:t>
            </a:r>
            <a:r>
              <a:rPr lang="sl-SI" sz="2400" kern="0" dirty="0">
                <a:solidFill>
                  <a:srgbClr val="FF0000"/>
                </a:solidFill>
              </a:rPr>
              <a:t> graditi?</a:t>
            </a:r>
          </a:p>
          <a:p>
            <a:pPr>
              <a:spcBef>
                <a:spcPts val="300"/>
              </a:spcBef>
              <a:buClr>
                <a:schemeClr val="accent2"/>
              </a:buClr>
              <a:defRPr/>
            </a:pPr>
            <a:endParaRPr lang="sl-SI" sz="2400" kern="0" dirty="0"/>
          </a:p>
          <a:p>
            <a:pPr>
              <a:spcBef>
                <a:spcPts val="300"/>
              </a:spcBef>
              <a:buClr>
                <a:schemeClr val="accent2"/>
              </a:buClr>
              <a:defRPr/>
            </a:pPr>
            <a:r>
              <a:rPr lang="sl-SI" sz="2400" kern="0" dirty="0">
                <a:solidFill>
                  <a:srgbClr val="00B050"/>
                </a:solidFill>
              </a:rPr>
              <a:t>SUMP:</a:t>
            </a:r>
          </a:p>
          <a:p>
            <a:pPr>
              <a:spcBef>
                <a:spcPts val="300"/>
              </a:spcBef>
              <a:buClr>
                <a:schemeClr val="accent2"/>
              </a:buClr>
              <a:defRPr/>
            </a:pPr>
            <a:r>
              <a:rPr lang="sl-SI" sz="2400" kern="0" dirty="0" err="1" smtClean="0">
                <a:solidFill>
                  <a:srgbClr val="00B050"/>
                </a:solidFill>
              </a:rPr>
              <a:t>Šta</a:t>
            </a:r>
            <a:r>
              <a:rPr lang="sl-SI" sz="2400" kern="0" dirty="0" smtClean="0">
                <a:solidFill>
                  <a:srgbClr val="00B050"/>
                </a:solidFill>
              </a:rPr>
              <a:t> </a:t>
            </a:r>
            <a:r>
              <a:rPr lang="sl-SI" sz="2400" kern="0" dirty="0">
                <a:solidFill>
                  <a:srgbClr val="00B050"/>
                </a:solidFill>
              </a:rPr>
              <a:t>želimo </a:t>
            </a:r>
            <a:r>
              <a:rPr lang="sl-SI" sz="2400" kern="0" dirty="0" err="1">
                <a:solidFill>
                  <a:srgbClr val="00B050"/>
                </a:solidFill>
              </a:rPr>
              <a:t>postići</a:t>
            </a:r>
            <a:r>
              <a:rPr lang="sl-SI" sz="2400" kern="0" dirty="0">
                <a:solidFill>
                  <a:srgbClr val="00B050"/>
                </a:solidFill>
              </a:rPr>
              <a:t>?</a:t>
            </a:r>
          </a:p>
          <a:p>
            <a:pPr>
              <a:spcBef>
                <a:spcPts val="300"/>
              </a:spcBef>
              <a:buClr>
                <a:schemeClr val="accent2"/>
              </a:buClr>
              <a:defRPr/>
            </a:pPr>
            <a:r>
              <a:rPr lang="sl-SI" sz="2400" kern="0" dirty="0" err="1">
                <a:solidFill>
                  <a:srgbClr val="00B050"/>
                </a:solidFill>
              </a:rPr>
              <a:t>Koji</a:t>
            </a:r>
            <a:r>
              <a:rPr lang="sl-SI" sz="2400" kern="0" dirty="0">
                <a:solidFill>
                  <a:srgbClr val="00B050"/>
                </a:solidFill>
              </a:rPr>
              <a:t> je </a:t>
            </a:r>
            <a:r>
              <a:rPr lang="sl-SI" sz="2400" kern="0" dirty="0" err="1">
                <a:solidFill>
                  <a:srgbClr val="00B050"/>
                </a:solidFill>
              </a:rPr>
              <a:t>najbolji</a:t>
            </a:r>
            <a:r>
              <a:rPr lang="sl-SI" sz="2400" kern="0" dirty="0">
                <a:solidFill>
                  <a:srgbClr val="00B050"/>
                </a:solidFill>
              </a:rPr>
              <a:t> način da se to </a:t>
            </a:r>
            <a:r>
              <a:rPr lang="sl-SI" sz="2400" kern="0" dirty="0" err="1">
                <a:solidFill>
                  <a:srgbClr val="00B050"/>
                </a:solidFill>
              </a:rPr>
              <a:t>postigne</a:t>
            </a:r>
            <a:r>
              <a:rPr lang="sl-SI" sz="2400" kern="0" dirty="0">
                <a:solidFill>
                  <a:srgbClr val="00B050"/>
                </a:solidFill>
              </a:rPr>
              <a:t>?</a:t>
            </a:r>
          </a:p>
          <a:p>
            <a:pPr>
              <a:spcBef>
                <a:spcPts val="300"/>
              </a:spcBef>
              <a:buClr>
                <a:schemeClr val="accent2"/>
              </a:buClr>
              <a:defRPr/>
            </a:pPr>
            <a:r>
              <a:rPr lang="sl-SI" sz="2400" kern="0" dirty="0">
                <a:solidFill>
                  <a:srgbClr val="00B050"/>
                </a:solidFill>
              </a:rPr>
              <a:t>Da li stvarno moramo </a:t>
            </a:r>
            <a:r>
              <a:rPr lang="sl-SI" sz="2400" kern="0" dirty="0" err="1">
                <a:solidFill>
                  <a:srgbClr val="00B050"/>
                </a:solidFill>
              </a:rPr>
              <a:t>nešto</a:t>
            </a:r>
            <a:r>
              <a:rPr lang="sl-SI" sz="2400" kern="0" dirty="0">
                <a:solidFill>
                  <a:srgbClr val="00B050"/>
                </a:solidFill>
              </a:rPr>
              <a:t> graditi zbog toga?</a:t>
            </a:r>
          </a:p>
          <a:p>
            <a:pPr>
              <a:spcBef>
                <a:spcPts val="300"/>
              </a:spcBef>
              <a:buClr>
                <a:schemeClr val="accent2"/>
              </a:buClr>
              <a:defRPr/>
            </a:pPr>
            <a:r>
              <a:rPr lang="sl-SI" sz="2400" kern="0" dirty="0">
                <a:solidFill>
                  <a:srgbClr val="00B050"/>
                </a:solidFill>
              </a:rPr>
              <a:t>Koga </a:t>
            </a:r>
            <a:r>
              <a:rPr lang="sl-SI" sz="2400" kern="0" dirty="0" err="1">
                <a:solidFill>
                  <a:srgbClr val="00B050"/>
                </a:solidFill>
              </a:rPr>
              <a:t>sve</a:t>
            </a:r>
            <a:r>
              <a:rPr lang="sl-SI" sz="2400" kern="0" dirty="0">
                <a:solidFill>
                  <a:srgbClr val="00B050"/>
                </a:solidFill>
              </a:rPr>
              <a:t> moramo </a:t>
            </a:r>
            <a:r>
              <a:rPr lang="sl-SI" sz="2400" kern="0" dirty="0" err="1">
                <a:solidFill>
                  <a:srgbClr val="00B050"/>
                </a:solidFill>
              </a:rPr>
              <a:t>konzultovati</a:t>
            </a:r>
            <a:r>
              <a:rPr lang="sl-SI" sz="2400" kern="0" dirty="0">
                <a:solidFill>
                  <a:srgbClr val="00B050"/>
                </a:solidFill>
              </a:rPr>
              <a:t>?</a:t>
            </a:r>
          </a:p>
          <a:p>
            <a:pPr>
              <a:spcBef>
                <a:spcPts val="300"/>
              </a:spcBef>
              <a:buClr>
                <a:schemeClr val="accent2"/>
              </a:buClr>
              <a:defRPr/>
            </a:pPr>
            <a:r>
              <a:rPr lang="sl-SI" sz="2400" kern="0" dirty="0">
                <a:solidFill>
                  <a:srgbClr val="00B050"/>
                </a:solidFill>
              </a:rPr>
              <a:t>Kako </a:t>
            </a:r>
            <a:r>
              <a:rPr lang="sl-SI" sz="2400" kern="0" dirty="0" err="1">
                <a:solidFill>
                  <a:srgbClr val="00B050"/>
                </a:solidFill>
              </a:rPr>
              <a:t>ćemo</a:t>
            </a:r>
            <a:r>
              <a:rPr lang="sl-SI" sz="2400" kern="0" dirty="0">
                <a:solidFill>
                  <a:srgbClr val="00B050"/>
                </a:solidFill>
              </a:rPr>
              <a:t> izmeriti </a:t>
            </a:r>
            <a:r>
              <a:rPr lang="sl-SI" sz="2400" kern="0" dirty="0" err="1">
                <a:solidFill>
                  <a:srgbClr val="00B050"/>
                </a:solidFill>
              </a:rPr>
              <a:t>efekat</a:t>
            </a:r>
            <a:r>
              <a:rPr lang="sl-SI" sz="2400" kern="0" dirty="0">
                <a:solidFill>
                  <a:srgbClr val="00B050"/>
                </a:solidFill>
              </a:rPr>
              <a:t> delovanja?</a:t>
            </a:r>
          </a:p>
          <a:p>
            <a:pPr>
              <a:spcBef>
                <a:spcPts val="300"/>
              </a:spcBef>
              <a:buClr>
                <a:schemeClr val="accent2"/>
              </a:buClr>
              <a:defRPr/>
            </a:pPr>
            <a:endParaRPr lang="sl-SI" sz="2400" kern="0" dirty="0">
              <a:solidFill>
                <a:srgbClr val="00B050"/>
              </a:solidFill>
            </a:endParaRPr>
          </a:p>
          <a:p>
            <a:pPr>
              <a:spcBef>
                <a:spcPts val="300"/>
              </a:spcBef>
              <a:buClr>
                <a:schemeClr val="accent2"/>
              </a:buClr>
              <a:defRPr/>
            </a:pPr>
            <a:r>
              <a:rPr lang="sl-SI" sz="2400" kern="0" dirty="0" err="1" smtClean="0">
                <a:solidFill>
                  <a:srgbClr val="00B050"/>
                </a:solidFill>
              </a:rPr>
              <a:t>Uz</a:t>
            </a:r>
            <a:r>
              <a:rPr lang="sl-SI" sz="2400" kern="0" dirty="0" smtClean="0">
                <a:solidFill>
                  <a:srgbClr val="00B050"/>
                </a:solidFill>
              </a:rPr>
              <a:t> </a:t>
            </a:r>
            <a:r>
              <a:rPr lang="sl-SI" sz="2400" kern="0" dirty="0" err="1" smtClean="0">
                <a:solidFill>
                  <a:srgbClr val="00B050"/>
                </a:solidFill>
              </a:rPr>
              <a:t>pomoć</a:t>
            </a:r>
            <a:r>
              <a:rPr lang="sl-SI" sz="2400" kern="0" dirty="0" smtClean="0">
                <a:solidFill>
                  <a:srgbClr val="00B050"/>
                </a:solidFill>
              </a:rPr>
              <a:t> SUMP-a </a:t>
            </a:r>
            <a:r>
              <a:rPr lang="sl-SI" sz="2400" kern="0" dirty="0">
                <a:solidFill>
                  <a:srgbClr val="00B050"/>
                </a:solidFill>
              </a:rPr>
              <a:t>je </a:t>
            </a:r>
            <a:r>
              <a:rPr lang="sl-SI" sz="2400" kern="0" dirty="0" err="1">
                <a:solidFill>
                  <a:srgbClr val="00B050"/>
                </a:solidFill>
              </a:rPr>
              <a:t>veća</a:t>
            </a:r>
            <a:r>
              <a:rPr lang="sl-SI" sz="2400" kern="0" dirty="0">
                <a:solidFill>
                  <a:srgbClr val="00B050"/>
                </a:solidFill>
              </a:rPr>
              <a:t> </a:t>
            </a:r>
            <a:r>
              <a:rPr lang="sl-SI" sz="2400" kern="0" dirty="0" err="1" smtClean="0">
                <a:solidFill>
                  <a:srgbClr val="00B050"/>
                </a:solidFill>
              </a:rPr>
              <a:t>verovatnoća</a:t>
            </a:r>
            <a:r>
              <a:rPr lang="sl-SI" sz="2400" kern="0" dirty="0" smtClean="0">
                <a:solidFill>
                  <a:srgbClr val="00B050"/>
                </a:solidFill>
              </a:rPr>
              <a:t> </a:t>
            </a:r>
            <a:r>
              <a:rPr lang="sl-SI" sz="2400" kern="0" dirty="0">
                <a:solidFill>
                  <a:srgbClr val="00B050"/>
                </a:solidFill>
              </a:rPr>
              <a:t>da </a:t>
            </a:r>
            <a:r>
              <a:rPr lang="sl-SI" sz="2400" kern="0" dirty="0" err="1">
                <a:solidFill>
                  <a:srgbClr val="00B050"/>
                </a:solidFill>
              </a:rPr>
              <a:t>ćemo</a:t>
            </a:r>
            <a:r>
              <a:rPr lang="sl-SI" sz="2400" kern="0" dirty="0">
                <a:solidFill>
                  <a:srgbClr val="00B050"/>
                </a:solidFill>
              </a:rPr>
              <a:t> </a:t>
            </a:r>
            <a:r>
              <a:rPr lang="sl-SI" sz="2400" kern="0" dirty="0" err="1">
                <a:solidFill>
                  <a:srgbClr val="00B050"/>
                </a:solidFill>
              </a:rPr>
              <a:t>postići</a:t>
            </a:r>
            <a:r>
              <a:rPr lang="sl-SI" sz="2400" kern="0" dirty="0">
                <a:solidFill>
                  <a:srgbClr val="00B050"/>
                </a:solidFill>
              </a:rPr>
              <a:t> željeno </a:t>
            </a:r>
            <a:r>
              <a:rPr lang="sl-SI" sz="2400" kern="0" dirty="0" smtClean="0">
                <a:solidFill>
                  <a:srgbClr val="00B050"/>
                </a:solidFill>
              </a:rPr>
              <a:t>stanje</a:t>
            </a:r>
            <a:endParaRPr lang="sl-SI" sz="2400" kern="0" dirty="0">
              <a:solidFill>
                <a:srgbClr val="00B050"/>
              </a:solidFill>
            </a:endParaRPr>
          </a:p>
          <a:p>
            <a:pPr>
              <a:spcBef>
                <a:spcPts val="300"/>
              </a:spcBef>
              <a:buClr>
                <a:schemeClr val="accent2"/>
              </a:buClr>
              <a:defRPr/>
            </a:pPr>
            <a:endParaRPr lang="sl-SI" sz="2400" kern="0" dirty="0"/>
          </a:p>
        </p:txBody>
      </p:sp>
    </p:spTree>
    <p:extLst>
      <p:ext uri="{BB962C8B-B14F-4D97-AF65-F5344CB8AC3E}">
        <p14:creationId xmlns:p14="http://schemas.microsoft.com/office/powerpoint/2010/main" val="215319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8420" y="274638"/>
            <a:ext cx="8508380" cy="1143000"/>
          </a:xfrm>
        </p:spPr>
        <p:txBody>
          <a:bodyPr>
            <a:normAutofit/>
          </a:bodyPr>
          <a:lstStyle/>
          <a:p>
            <a:r>
              <a:rPr lang="sl-SI" sz="1800" dirty="0" smtClean="0">
                <a:solidFill>
                  <a:srgbClr val="FF0000"/>
                </a:solidFill>
              </a:rPr>
              <a:t>Tradicionalno planiranje </a:t>
            </a:r>
            <a:r>
              <a:rPr lang="sl-SI" sz="1800" dirty="0" err="1" smtClean="0">
                <a:solidFill>
                  <a:srgbClr val="FF0000"/>
                </a:solidFill>
              </a:rPr>
              <a:t>gradskog</a:t>
            </a:r>
            <a:r>
              <a:rPr lang="sl-SI" sz="1800" dirty="0" smtClean="0">
                <a:solidFill>
                  <a:srgbClr val="FF0000"/>
                </a:solidFill>
              </a:rPr>
              <a:t> </a:t>
            </a:r>
            <a:r>
              <a:rPr lang="sl-SI" sz="1800" dirty="0" err="1" smtClean="0">
                <a:solidFill>
                  <a:srgbClr val="FF0000"/>
                </a:solidFill>
              </a:rPr>
              <a:t>saobraćaja</a:t>
            </a:r>
            <a:r>
              <a:rPr lang="sl-SI" sz="1800" dirty="0" smtClean="0">
                <a:solidFill>
                  <a:srgbClr val="FF0000"/>
                </a:solidFill>
              </a:rPr>
              <a:t> </a:t>
            </a:r>
            <a:r>
              <a:rPr lang="sl-SI" sz="1800" dirty="0" smtClean="0"/>
              <a:t>- </a:t>
            </a:r>
            <a:r>
              <a:rPr lang="sl-SI" sz="1800" dirty="0" err="1" smtClean="0">
                <a:solidFill>
                  <a:srgbClr val="00B050"/>
                </a:solidFill>
              </a:rPr>
              <a:t>Održivo</a:t>
            </a:r>
            <a:r>
              <a:rPr lang="sl-SI" sz="1800" dirty="0" smtClean="0">
                <a:solidFill>
                  <a:srgbClr val="00B050"/>
                </a:solidFill>
              </a:rPr>
              <a:t> planiranje </a:t>
            </a:r>
            <a:r>
              <a:rPr lang="sl-SI" sz="1800" dirty="0" err="1" smtClean="0">
                <a:solidFill>
                  <a:srgbClr val="00B050"/>
                </a:solidFill>
              </a:rPr>
              <a:t>gradskog</a:t>
            </a:r>
            <a:r>
              <a:rPr lang="sl-SI" sz="1800" dirty="0" smtClean="0">
                <a:solidFill>
                  <a:srgbClr val="00B050"/>
                </a:solidFill>
              </a:rPr>
              <a:t> </a:t>
            </a:r>
            <a:r>
              <a:rPr lang="sl-SI" sz="1800" dirty="0" err="1" smtClean="0">
                <a:solidFill>
                  <a:srgbClr val="00B050"/>
                </a:solidFill>
              </a:rPr>
              <a:t>saobraćaja</a:t>
            </a:r>
            <a:endParaRPr lang="sl-SI" sz="1800" dirty="0">
              <a:solidFill>
                <a:srgbClr val="00B05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600211"/>
            <a:ext cx="8686800" cy="5045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dirty="0" smtClean="0">
                <a:solidFill>
                  <a:srgbClr val="FF0000"/>
                </a:solidFill>
              </a:rPr>
              <a:t>Glavni preokupacija je infrastruktura                         </a:t>
            </a:r>
            <a:r>
              <a:rPr lang="sl-SI" sz="1800" dirty="0" err="1" smtClean="0">
                <a:solidFill>
                  <a:srgbClr val="00B050"/>
                </a:solidFill>
              </a:rPr>
              <a:t>Infrastruktura</a:t>
            </a:r>
            <a:r>
              <a:rPr lang="sl-SI" sz="1800" dirty="0" smtClean="0">
                <a:solidFill>
                  <a:srgbClr val="00B050"/>
                </a:solidFill>
              </a:rPr>
              <a:t> je </a:t>
            </a:r>
            <a:r>
              <a:rPr lang="sl-SI" sz="1800" dirty="0" err="1" smtClean="0">
                <a:solidFill>
                  <a:srgbClr val="00B050"/>
                </a:solidFill>
              </a:rPr>
              <a:t>jedan</a:t>
            </a:r>
            <a:r>
              <a:rPr lang="sl-SI" sz="1800" dirty="0" smtClean="0">
                <a:solidFill>
                  <a:srgbClr val="00B050"/>
                </a:solidFill>
              </a:rPr>
              <a:t> od načina za   </a:t>
            </a:r>
          </a:p>
          <a:p>
            <a:pPr marL="0" indent="0">
              <a:buNone/>
            </a:pPr>
            <a:r>
              <a:rPr lang="sl-SI" sz="1800" dirty="0">
                <a:solidFill>
                  <a:srgbClr val="00B050"/>
                </a:solidFill>
              </a:rPr>
              <a:t> </a:t>
            </a:r>
            <a:r>
              <a:rPr lang="sl-SI" sz="1800" dirty="0" smtClean="0">
                <a:solidFill>
                  <a:srgbClr val="00B050"/>
                </a:solidFill>
              </a:rPr>
              <a:t>                                                                                         </a:t>
            </a:r>
            <a:r>
              <a:rPr lang="sl-SI" sz="1800" dirty="0" err="1" smtClean="0">
                <a:solidFill>
                  <a:srgbClr val="00B050"/>
                </a:solidFill>
              </a:rPr>
              <a:t>postizanje</a:t>
            </a:r>
            <a:r>
              <a:rPr lang="sl-SI" sz="1800" dirty="0" smtClean="0">
                <a:solidFill>
                  <a:srgbClr val="00B050"/>
                </a:solidFill>
              </a:rPr>
              <a:t> željenih </a:t>
            </a:r>
            <a:r>
              <a:rPr lang="sl-SI" sz="1800" dirty="0" err="1" smtClean="0">
                <a:solidFill>
                  <a:srgbClr val="00B050"/>
                </a:solidFill>
              </a:rPr>
              <a:t>ciljeva</a:t>
            </a:r>
            <a:endParaRPr lang="sl-SI" sz="1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sz="1800" dirty="0" smtClean="0">
                <a:solidFill>
                  <a:srgbClr val="FF0000"/>
                </a:solidFill>
              </a:rPr>
              <a:t>Projektno planiranje                                                      </a:t>
            </a:r>
            <a:r>
              <a:rPr lang="sl-SI" sz="1800" dirty="0" smtClean="0">
                <a:solidFill>
                  <a:srgbClr val="00B050"/>
                </a:solidFill>
              </a:rPr>
              <a:t>Strateško i ciljno planiranje</a:t>
            </a:r>
          </a:p>
          <a:p>
            <a:pPr marL="0" indent="0">
              <a:buNone/>
            </a:pPr>
            <a:r>
              <a:rPr lang="sl-SI" sz="1800" dirty="0" err="1" smtClean="0">
                <a:solidFill>
                  <a:srgbClr val="FF0000"/>
                </a:solidFill>
              </a:rPr>
              <a:t>Netransparentno</a:t>
            </a:r>
            <a:r>
              <a:rPr lang="sl-SI" sz="1800" dirty="0" smtClean="0">
                <a:solidFill>
                  <a:srgbClr val="FF0000"/>
                </a:solidFill>
              </a:rPr>
              <a:t> </a:t>
            </a:r>
            <a:r>
              <a:rPr lang="sl-SI" sz="1800" dirty="0" err="1" smtClean="0">
                <a:solidFill>
                  <a:srgbClr val="FF0000"/>
                </a:solidFill>
              </a:rPr>
              <a:t>odlučivanje</a:t>
            </a:r>
            <a:r>
              <a:rPr lang="sl-SI" sz="1800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sl-SI" sz="1800" dirty="0" smtClean="0">
                <a:solidFill>
                  <a:srgbClr val="00B050"/>
                </a:solidFill>
              </a:rPr>
              <a:t>Transparentno </a:t>
            </a:r>
            <a:r>
              <a:rPr lang="sl-SI" sz="1800" dirty="0" err="1" smtClean="0">
                <a:solidFill>
                  <a:srgbClr val="00B050"/>
                </a:solidFill>
              </a:rPr>
              <a:t>odlučivanje</a:t>
            </a:r>
            <a:r>
              <a:rPr lang="sl-SI" sz="1800" dirty="0" smtClean="0">
                <a:solidFill>
                  <a:srgbClr val="00B050"/>
                </a:solidFill>
              </a:rPr>
              <a:t> i </a:t>
            </a:r>
            <a:r>
              <a:rPr lang="sl-SI" sz="1800" dirty="0" err="1" smtClean="0">
                <a:solidFill>
                  <a:srgbClr val="00B050"/>
                </a:solidFill>
              </a:rPr>
              <a:t>uključivanje</a:t>
            </a:r>
            <a:r>
              <a:rPr lang="sl-SI" sz="1800" dirty="0" smtClean="0">
                <a:solidFill>
                  <a:srgbClr val="00B050"/>
                </a:solidFill>
              </a:rPr>
              <a:t>         </a:t>
            </a:r>
          </a:p>
          <a:p>
            <a:pPr marL="0" indent="0">
              <a:buNone/>
            </a:pPr>
            <a:r>
              <a:rPr lang="sl-SI" sz="1800" dirty="0">
                <a:solidFill>
                  <a:srgbClr val="00B050"/>
                </a:solidFill>
              </a:rPr>
              <a:t> </a:t>
            </a:r>
            <a:r>
              <a:rPr lang="sl-SI" sz="1800" dirty="0" smtClean="0">
                <a:solidFill>
                  <a:srgbClr val="00B050"/>
                </a:solidFill>
              </a:rPr>
              <a:t>                                                                                         javnosti</a:t>
            </a:r>
          </a:p>
          <a:p>
            <a:pPr marL="0" indent="0">
              <a:buNone/>
            </a:pPr>
            <a:r>
              <a:rPr lang="sl-SI" sz="1800" dirty="0" smtClean="0">
                <a:solidFill>
                  <a:srgbClr val="FF0000"/>
                </a:solidFill>
              </a:rPr>
              <a:t>Glavni </a:t>
            </a:r>
            <a:r>
              <a:rPr lang="sl-SI" sz="1800" dirty="0" err="1" smtClean="0">
                <a:solidFill>
                  <a:srgbClr val="FF0000"/>
                </a:solidFill>
              </a:rPr>
              <a:t>ciljevi</a:t>
            </a:r>
            <a:r>
              <a:rPr lang="sl-SI" sz="1800" dirty="0" smtClean="0">
                <a:solidFill>
                  <a:srgbClr val="FF0000"/>
                </a:solidFill>
              </a:rPr>
              <a:t> su </a:t>
            </a:r>
            <a:r>
              <a:rPr lang="sl-SI" sz="1800" dirty="0" err="1" smtClean="0">
                <a:solidFill>
                  <a:srgbClr val="FF0000"/>
                </a:solidFill>
              </a:rPr>
              <a:t>protočnost</a:t>
            </a:r>
            <a:r>
              <a:rPr lang="sl-SI" sz="1800" dirty="0" smtClean="0">
                <a:solidFill>
                  <a:srgbClr val="FF0000"/>
                </a:solidFill>
              </a:rPr>
              <a:t> i brzina                            </a:t>
            </a:r>
            <a:r>
              <a:rPr lang="sl-SI" sz="1800" dirty="0" smtClean="0">
                <a:solidFill>
                  <a:srgbClr val="00B050"/>
                </a:solidFill>
              </a:rPr>
              <a:t>Glavni </a:t>
            </a:r>
            <a:r>
              <a:rPr lang="sl-SI" sz="1800" dirty="0" err="1" smtClean="0">
                <a:solidFill>
                  <a:srgbClr val="00B050"/>
                </a:solidFill>
              </a:rPr>
              <a:t>ciljevi</a:t>
            </a:r>
            <a:r>
              <a:rPr lang="sl-SI" sz="1800" dirty="0" smtClean="0">
                <a:solidFill>
                  <a:srgbClr val="00B050"/>
                </a:solidFill>
              </a:rPr>
              <a:t> su </a:t>
            </a:r>
            <a:r>
              <a:rPr lang="sl-SI" sz="1800" dirty="0" err="1" smtClean="0">
                <a:solidFill>
                  <a:srgbClr val="00B050"/>
                </a:solidFill>
              </a:rPr>
              <a:t>dostupnost</a:t>
            </a:r>
            <a:r>
              <a:rPr lang="sl-SI" sz="1800" dirty="0" smtClean="0">
                <a:solidFill>
                  <a:srgbClr val="00B050"/>
                </a:solidFill>
              </a:rPr>
              <a:t> i kvalitet </a:t>
            </a:r>
          </a:p>
          <a:p>
            <a:pPr marL="0" indent="0">
              <a:buNone/>
            </a:pPr>
            <a:r>
              <a:rPr lang="sl-SI" sz="1800" dirty="0" smtClean="0">
                <a:solidFill>
                  <a:srgbClr val="00B050"/>
                </a:solidFill>
              </a:rPr>
              <a:t>                                                                                          života</a:t>
            </a:r>
          </a:p>
          <a:p>
            <a:pPr marL="0" indent="0">
              <a:buNone/>
            </a:pPr>
            <a:r>
              <a:rPr lang="sl-SI" sz="1800" dirty="0" smtClean="0">
                <a:solidFill>
                  <a:srgbClr val="FF0000"/>
                </a:solidFill>
              </a:rPr>
              <a:t>Fokusiranje na </a:t>
            </a:r>
            <a:r>
              <a:rPr lang="sl-SI" sz="1800" dirty="0" err="1" smtClean="0">
                <a:solidFill>
                  <a:srgbClr val="FF0000"/>
                </a:solidFill>
              </a:rPr>
              <a:t>automobile</a:t>
            </a:r>
            <a:r>
              <a:rPr lang="sl-SI" sz="1800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sl-SI" sz="1800" dirty="0" smtClean="0">
                <a:solidFill>
                  <a:srgbClr val="00B050"/>
                </a:solidFill>
              </a:rPr>
              <a:t>Fokusiranje na </a:t>
            </a:r>
            <a:r>
              <a:rPr lang="sl-SI" sz="1800" dirty="0" err="1" smtClean="0">
                <a:solidFill>
                  <a:srgbClr val="00B050"/>
                </a:solidFill>
              </a:rPr>
              <a:t>čoveka</a:t>
            </a:r>
            <a:endParaRPr lang="sl-SI" sz="1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sz="1800" dirty="0" err="1" smtClean="0">
                <a:solidFill>
                  <a:srgbClr val="FF0000"/>
                </a:solidFill>
              </a:rPr>
              <a:t>Zadovoljavanje</a:t>
            </a:r>
            <a:r>
              <a:rPr lang="sl-SI" sz="1800" dirty="0" smtClean="0">
                <a:solidFill>
                  <a:srgbClr val="FF0000"/>
                </a:solidFill>
              </a:rPr>
              <a:t> </a:t>
            </a:r>
            <a:r>
              <a:rPr lang="sl-SI" sz="1800" dirty="0" err="1" smtClean="0">
                <a:solidFill>
                  <a:srgbClr val="FF0000"/>
                </a:solidFill>
              </a:rPr>
              <a:t>saobraćajne</a:t>
            </a:r>
            <a:r>
              <a:rPr lang="sl-SI" sz="1800" dirty="0" smtClean="0">
                <a:solidFill>
                  <a:srgbClr val="FF0000"/>
                </a:solidFill>
              </a:rPr>
              <a:t> </a:t>
            </a:r>
            <a:r>
              <a:rPr lang="sl-SI" sz="1800" dirty="0" err="1" smtClean="0">
                <a:solidFill>
                  <a:srgbClr val="FF0000"/>
                </a:solidFill>
              </a:rPr>
              <a:t>potražnje</a:t>
            </a:r>
            <a:r>
              <a:rPr lang="sl-SI" sz="1800" dirty="0" smtClean="0">
                <a:solidFill>
                  <a:srgbClr val="FF0000"/>
                </a:solidFill>
              </a:rPr>
              <a:t>                       </a:t>
            </a:r>
            <a:r>
              <a:rPr lang="sl-SI" sz="1800" dirty="0" err="1" smtClean="0">
                <a:solidFill>
                  <a:srgbClr val="00B050"/>
                </a:solidFill>
              </a:rPr>
              <a:t>Usmeravanje</a:t>
            </a:r>
            <a:r>
              <a:rPr lang="sl-SI" sz="1800" dirty="0" smtClean="0">
                <a:solidFill>
                  <a:srgbClr val="00B050"/>
                </a:solidFill>
              </a:rPr>
              <a:t> </a:t>
            </a:r>
            <a:r>
              <a:rPr lang="sl-SI" sz="1800" dirty="0" err="1" smtClean="0">
                <a:solidFill>
                  <a:srgbClr val="00B050"/>
                </a:solidFill>
              </a:rPr>
              <a:t>saobraćajne</a:t>
            </a:r>
            <a:r>
              <a:rPr lang="sl-SI" sz="1800" dirty="0" smtClean="0">
                <a:solidFill>
                  <a:srgbClr val="00B050"/>
                </a:solidFill>
              </a:rPr>
              <a:t> </a:t>
            </a:r>
            <a:r>
              <a:rPr lang="sl-SI" sz="1800" dirty="0" err="1" smtClean="0">
                <a:solidFill>
                  <a:srgbClr val="00B050"/>
                </a:solidFill>
              </a:rPr>
              <a:t>potražnje</a:t>
            </a:r>
            <a:endParaRPr lang="sl-SI" sz="1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sz="1800" dirty="0" smtClean="0">
                <a:solidFill>
                  <a:srgbClr val="FF0000"/>
                </a:solidFill>
              </a:rPr>
              <a:t>Fokusiranje na velike i skupe projekte                        </a:t>
            </a:r>
            <a:r>
              <a:rPr lang="sl-SI" sz="1800" dirty="0" smtClean="0">
                <a:solidFill>
                  <a:srgbClr val="00B050"/>
                </a:solidFill>
              </a:rPr>
              <a:t>Fokusiranje na efikasno i </a:t>
            </a:r>
            <a:r>
              <a:rPr lang="sl-SI" sz="1800" dirty="0" err="1" smtClean="0">
                <a:solidFill>
                  <a:srgbClr val="00B050"/>
                </a:solidFill>
              </a:rPr>
              <a:t>postepeno</a:t>
            </a:r>
            <a:r>
              <a:rPr lang="sl-SI" sz="1800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sl-SI" sz="1800" dirty="0">
                <a:solidFill>
                  <a:srgbClr val="00B050"/>
                </a:solidFill>
              </a:rPr>
              <a:t> </a:t>
            </a:r>
            <a:r>
              <a:rPr lang="sl-SI" sz="1800" dirty="0" smtClean="0">
                <a:solidFill>
                  <a:srgbClr val="00B050"/>
                </a:solidFill>
              </a:rPr>
              <a:t>                                                                                         poboljšanje</a:t>
            </a:r>
          </a:p>
          <a:p>
            <a:pPr marL="0" indent="0">
              <a:buNone/>
            </a:pPr>
            <a:r>
              <a:rPr lang="sl-SI" sz="1800" dirty="0" err="1" smtClean="0">
                <a:solidFill>
                  <a:srgbClr val="FF0000"/>
                </a:solidFill>
              </a:rPr>
              <a:t>Posao</a:t>
            </a:r>
            <a:r>
              <a:rPr lang="sl-SI" sz="1800" dirty="0" smtClean="0">
                <a:solidFill>
                  <a:srgbClr val="FF0000"/>
                </a:solidFill>
              </a:rPr>
              <a:t> </a:t>
            </a:r>
            <a:r>
              <a:rPr lang="sl-SI" sz="1800" dirty="0" err="1" smtClean="0">
                <a:solidFill>
                  <a:srgbClr val="FF0000"/>
                </a:solidFill>
              </a:rPr>
              <a:t>saobraćajnih</a:t>
            </a:r>
            <a:r>
              <a:rPr lang="sl-SI" sz="1800" dirty="0" smtClean="0">
                <a:solidFill>
                  <a:srgbClr val="FF0000"/>
                </a:solidFill>
              </a:rPr>
              <a:t> </a:t>
            </a:r>
            <a:r>
              <a:rPr lang="sl-SI" sz="1800" dirty="0" err="1" smtClean="0">
                <a:solidFill>
                  <a:srgbClr val="FF0000"/>
                </a:solidFill>
              </a:rPr>
              <a:t>inženjera</a:t>
            </a:r>
            <a:r>
              <a:rPr lang="sl-SI" sz="1800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sl-SI" sz="1800" dirty="0" smtClean="0">
                <a:solidFill>
                  <a:srgbClr val="00B050"/>
                </a:solidFill>
              </a:rPr>
              <a:t>Interdisciplinarno </a:t>
            </a:r>
            <a:r>
              <a:rPr lang="sl-SI" sz="1800" dirty="0" err="1" smtClean="0">
                <a:solidFill>
                  <a:srgbClr val="00B050"/>
                </a:solidFill>
              </a:rPr>
              <a:t>uključivanje</a:t>
            </a:r>
            <a:r>
              <a:rPr lang="sl-SI" sz="1800" dirty="0" smtClean="0">
                <a:solidFill>
                  <a:srgbClr val="00B050"/>
                </a:solidFill>
              </a:rPr>
              <a:t> i </a:t>
            </a:r>
            <a:r>
              <a:rPr lang="sl-SI" sz="1800" dirty="0" err="1" smtClean="0">
                <a:solidFill>
                  <a:srgbClr val="00B050"/>
                </a:solidFill>
              </a:rPr>
              <a:t>sektora</a:t>
            </a:r>
            <a:r>
              <a:rPr lang="sl-SI" sz="1800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sl-SI" sz="1800" dirty="0">
                <a:solidFill>
                  <a:srgbClr val="00B050"/>
                </a:solidFill>
              </a:rPr>
              <a:t> </a:t>
            </a:r>
            <a:r>
              <a:rPr lang="sl-SI" sz="1800" dirty="0" smtClean="0">
                <a:solidFill>
                  <a:srgbClr val="00B050"/>
                </a:solidFill>
              </a:rPr>
              <a:t>                                                                                         za mobilnost, </a:t>
            </a:r>
            <a:r>
              <a:rPr lang="sl-SI" sz="1800" dirty="0" err="1" smtClean="0">
                <a:solidFill>
                  <a:srgbClr val="00B050"/>
                </a:solidFill>
              </a:rPr>
              <a:t>životnu</a:t>
            </a:r>
            <a:r>
              <a:rPr lang="sl-SI" sz="1800" dirty="0" smtClean="0">
                <a:solidFill>
                  <a:srgbClr val="00B050"/>
                </a:solidFill>
              </a:rPr>
              <a:t> </a:t>
            </a:r>
            <a:r>
              <a:rPr lang="sl-SI" sz="1800" dirty="0" err="1" smtClean="0">
                <a:solidFill>
                  <a:srgbClr val="00B050"/>
                </a:solidFill>
              </a:rPr>
              <a:t>sredinu</a:t>
            </a:r>
            <a:r>
              <a:rPr lang="sl-SI" sz="1800" dirty="0" smtClean="0">
                <a:solidFill>
                  <a:srgbClr val="00B050"/>
                </a:solidFill>
              </a:rPr>
              <a:t> i prostor</a:t>
            </a:r>
          </a:p>
          <a:p>
            <a:pPr marL="0" indent="0">
              <a:buNone/>
            </a:pPr>
            <a:r>
              <a:rPr lang="sl-SI" sz="1800" dirty="0" smtClean="0">
                <a:solidFill>
                  <a:srgbClr val="FF0000"/>
                </a:solidFill>
              </a:rPr>
              <a:t>Intenzivno </a:t>
            </a:r>
            <a:r>
              <a:rPr lang="sl-SI" sz="1800" dirty="0" err="1" smtClean="0">
                <a:solidFill>
                  <a:srgbClr val="FF0000"/>
                </a:solidFill>
              </a:rPr>
              <a:t>investiciono</a:t>
            </a:r>
            <a:r>
              <a:rPr lang="sl-SI" sz="1800" dirty="0" smtClean="0">
                <a:solidFill>
                  <a:srgbClr val="FF0000"/>
                </a:solidFill>
              </a:rPr>
              <a:t> planiranje                              </a:t>
            </a:r>
            <a:r>
              <a:rPr lang="sl-SI" sz="1800" dirty="0" smtClean="0">
                <a:solidFill>
                  <a:srgbClr val="00B050"/>
                </a:solidFill>
              </a:rPr>
              <a:t>Racionalno </a:t>
            </a:r>
            <a:r>
              <a:rPr lang="sl-SI" sz="1800" dirty="0" err="1" smtClean="0">
                <a:solidFill>
                  <a:srgbClr val="00B050"/>
                </a:solidFill>
              </a:rPr>
              <a:t>investiciono</a:t>
            </a:r>
            <a:r>
              <a:rPr lang="sl-SI" sz="1800" dirty="0" smtClean="0">
                <a:solidFill>
                  <a:srgbClr val="00B050"/>
                </a:solidFill>
              </a:rPr>
              <a:t> planiranje</a:t>
            </a:r>
          </a:p>
          <a:p>
            <a:pPr marL="0" indent="0">
              <a:buNone/>
            </a:pPr>
            <a:endParaRPr lang="sl-SI" sz="1800" dirty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181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/>
          </p:cNvSpPr>
          <p:nvPr/>
        </p:nvSpPr>
        <p:spPr bwMode="auto">
          <a:xfrm>
            <a:off x="1828807" y="2603501"/>
            <a:ext cx="41035" cy="5626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23" bIns="0">
            <a:spAutoFit/>
          </a:bodyPr>
          <a:lstStyle/>
          <a:p>
            <a:pPr marL="39672"/>
            <a:endParaRPr lang="en-US">
              <a:solidFill>
                <a:schemeClr val="tx1"/>
              </a:solidFill>
              <a:cs typeface="Arial" charset="0"/>
            </a:endParaRPr>
          </a:p>
          <a:p>
            <a:pPr marL="39672"/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0532" name="Line 4"/>
          <p:cNvSpPr>
            <a:spLocks noChangeShapeType="1"/>
          </p:cNvSpPr>
          <p:nvPr/>
        </p:nvSpPr>
        <p:spPr bwMode="auto">
          <a:xfrm>
            <a:off x="468321" y="404821"/>
            <a:ext cx="8207375" cy="1587"/>
          </a:xfrm>
          <a:prstGeom prst="line">
            <a:avLst/>
          </a:prstGeom>
          <a:noFill/>
          <a:ln w="2857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l-SI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0A7944C-C8DB-40FF-90DA-40205ACA0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6" y="271606"/>
            <a:ext cx="9055223" cy="65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0404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FAFA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4E772"/>
      </a:accent1>
      <a:accent2>
        <a:srgbClr val="333399"/>
      </a:accent2>
      <a:accent3>
        <a:srgbClr val="FFFFFF"/>
      </a:accent3>
      <a:accent4>
        <a:srgbClr val="000000"/>
      </a:accent4>
      <a:accent5>
        <a:srgbClr val="E6F1BC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Office Them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E77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E77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4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16580</TotalTime>
  <Words>427</Words>
  <Application>Microsoft Office PowerPoint</Application>
  <PresentationFormat>Diaprojekcija na zaslonu (4:3)</PresentationFormat>
  <Paragraphs>84</Paragraphs>
  <Slides>21</Slides>
  <Notes>15</Notes>
  <HiddenSlides>0</HiddenSlides>
  <MMClips>0</MMClips>
  <ScaleCrop>false</ScaleCrop>
  <HeadingPairs>
    <vt:vector size="6" baseType="variant">
      <vt:variant>
        <vt:lpstr>Uporabljene pisave</vt:lpstr>
      </vt:variant>
      <vt:variant>
        <vt:i4>11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21</vt:i4>
      </vt:variant>
    </vt:vector>
  </HeadingPairs>
  <TitlesOfParts>
    <vt:vector size="35" baseType="lpstr">
      <vt:lpstr>MS PGothic</vt:lpstr>
      <vt:lpstr>MS PGothic</vt:lpstr>
      <vt:lpstr>Aharoni</vt:lpstr>
      <vt:lpstr>Arial</vt:lpstr>
      <vt:lpstr>Calibri</vt:lpstr>
      <vt:lpstr>Georgia</vt:lpstr>
      <vt:lpstr>Gill Sans</vt:lpstr>
      <vt:lpstr>Gotham</vt:lpstr>
      <vt:lpstr>MS Reference Sans Serif</vt:lpstr>
      <vt:lpstr>Times New Roman</vt:lpstr>
      <vt:lpstr>ヒラギノ角ゴ ProN W3</vt:lpstr>
      <vt:lpstr>Office Theme</vt:lpstr>
      <vt:lpstr>Custom Design</vt:lpstr>
      <vt:lpstr>14_Office Theme</vt:lpstr>
      <vt:lpstr>PowerPointova predstavitev</vt:lpstr>
      <vt:lpstr>PowerPointova predstavitev</vt:lpstr>
      <vt:lpstr>Kako to promeniti?</vt:lpstr>
      <vt:lpstr>PowerPointova predstavitev</vt:lpstr>
      <vt:lpstr>PowerPointova predstavitev</vt:lpstr>
      <vt:lpstr>ZAŠTO SUMP?</vt:lpstr>
      <vt:lpstr>PowerPointova predstavitev</vt:lpstr>
      <vt:lpstr>Tradicionalno planiranje gradskog saobraćaja - Održivo planiranje gradskog saobraćaja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SUMP KONCEPT </vt:lpstr>
      <vt:lpstr>PowerPointova predstavitev</vt:lpstr>
      <vt:lpstr>PowerPointova predstavitev</vt:lpstr>
      <vt:lpstr>SUMP KONCEPT 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ringvorlesung</dc:title>
  <dc:creator>Blaz Lokar</dc:creator>
  <cp:lastModifiedBy>Vlado Babič</cp:lastModifiedBy>
  <cp:revision>282</cp:revision>
  <dcterms:created xsi:type="dcterms:W3CDTF">2014-03-11T18:48:22Z</dcterms:created>
  <dcterms:modified xsi:type="dcterms:W3CDTF">2018-02-19T08:13:17Z</dcterms:modified>
</cp:coreProperties>
</file>